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notesMasterIdLst>
    <p:notesMasterId r:id="rId22"/>
  </p:notesMasterIdLst>
  <p:sldIdLst>
    <p:sldId id="256" r:id="rId2"/>
    <p:sldId id="258" r:id="rId3"/>
    <p:sldId id="257" r:id="rId4"/>
    <p:sldId id="261" r:id="rId5"/>
    <p:sldId id="263" r:id="rId6"/>
    <p:sldId id="259" r:id="rId7"/>
    <p:sldId id="260" r:id="rId8"/>
    <p:sldId id="264" r:id="rId9"/>
    <p:sldId id="265" r:id="rId10"/>
    <p:sldId id="278" r:id="rId11"/>
    <p:sldId id="280" r:id="rId12"/>
    <p:sldId id="275" r:id="rId13"/>
    <p:sldId id="268" r:id="rId14"/>
    <p:sldId id="270" r:id="rId15"/>
    <p:sldId id="272" r:id="rId16"/>
    <p:sldId id="273" r:id="rId17"/>
    <p:sldId id="277" r:id="rId18"/>
    <p:sldId id="276" r:id="rId19"/>
    <p:sldId id="279" r:id="rId20"/>
    <p:sldId id="274" r:id="rId2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9081EA-08BA-45ED-93A2-E242C454D475}">
          <p14:sldIdLst>
            <p14:sldId id="256"/>
            <p14:sldId id="258"/>
            <p14:sldId id="257"/>
            <p14:sldId id="261"/>
            <p14:sldId id="263"/>
            <p14:sldId id="259"/>
            <p14:sldId id="260"/>
            <p14:sldId id="264"/>
            <p14:sldId id="265"/>
            <p14:sldId id="278"/>
            <p14:sldId id="280"/>
            <p14:sldId id="275"/>
          </p14:sldIdLst>
        </p14:section>
        <p14:section name="BCD" id="{20C6439D-0466-4A82-A233-BAA11826260B}">
          <p14:sldIdLst>
            <p14:sldId id="268"/>
            <p14:sldId id="270"/>
            <p14:sldId id="272"/>
            <p14:sldId id="273"/>
            <p14:sldId id="277"/>
            <p14:sldId id="276"/>
            <p14:sldId id="279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2DB"/>
    <a:srgbClr val="F8F8F8"/>
    <a:srgbClr val="076769"/>
    <a:srgbClr val="105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B8A98-986D-4F15-BD81-6541306F05FD}" v="731" dt="2025-07-28T19:44:43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81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amen Ahmed" userId="S::moamen.ahmed152300121@el-eng.menofia.edu.eg::cc167572-b24e-4f8e-8993-1ae53ad68388" providerId="AD" clId="Web-{ADC37D24-1A24-907F-94CD-ECCD282AE3C4}"/>
    <pc:docChg chg="sldOrd">
      <pc:chgData name="Moamen Ahmed" userId="S::moamen.ahmed152300121@el-eng.menofia.edu.eg::cc167572-b24e-4f8e-8993-1ae53ad68388" providerId="AD" clId="Web-{ADC37D24-1A24-907F-94CD-ECCD282AE3C4}" dt="2025-07-24T16:25:17.707" v="0"/>
      <pc:docMkLst>
        <pc:docMk/>
      </pc:docMkLst>
      <pc:sldChg chg="ord">
        <pc:chgData name="Moamen Ahmed" userId="S::moamen.ahmed152300121@el-eng.menofia.edu.eg::cc167572-b24e-4f8e-8993-1ae53ad68388" providerId="AD" clId="Web-{ADC37D24-1A24-907F-94CD-ECCD282AE3C4}" dt="2025-07-24T16:25:17.707" v="0"/>
        <pc:sldMkLst>
          <pc:docMk/>
          <pc:sldMk cId="3512198235" sldId="258"/>
        </pc:sldMkLst>
      </pc:sldChg>
    </pc:docChg>
  </pc:docChgLst>
  <pc:docChgLst>
    <pc:chgData name="Moamen Ahmed" userId="cc167572-b24e-4f8e-8993-1ae53ad68388" providerId="ADAL" clId="{316B8A98-986D-4F15-BD81-6541306F05FD}"/>
    <pc:docChg chg="undo redo custSel addSld delSld modSld sldOrd modMainMaster addSection delSection modSection">
      <pc:chgData name="Moamen Ahmed" userId="cc167572-b24e-4f8e-8993-1ae53ad68388" providerId="ADAL" clId="{316B8A98-986D-4F15-BD81-6541306F05FD}" dt="2025-07-28T19:44:54.918" v="1405" actId="47"/>
      <pc:docMkLst>
        <pc:docMk/>
      </pc:docMkLst>
      <pc:sldChg chg="addSp modSp mod setBg modAnim">
        <pc:chgData name="Moamen Ahmed" userId="cc167572-b24e-4f8e-8993-1ae53ad68388" providerId="ADAL" clId="{316B8A98-986D-4F15-BD81-6541306F05FD}" dt="2025-07-25T08:34:44.861" v="820"/>
        <pc:sldMkLst>
          <pc:docMk/>
          <pc:sldMk cId="2866253474" sldId="256"/>
        </pc:sldMkLst>
        <pc:spChg chg="mod">
          <ac:chgData name="Moamen Ahmed" userId="cc167572-b24e-4f8e-8993-1ae53ad68388" providerId="ADAL" clId="{316B8A98-986D-4F15-BD81-6541306F05FD}" dt="2025-07-24T21:35:51.807" v="0" actId="14100"/>
          <ac:spMkLst>
            <pc:docMk/>
            <pc:sldMk cId="2866253474" sldId="256"/>
            <ac:spMk id="2" creationId="{692A6D2F-FC0E-878F-6E8F-DA115121441E}"/>
          </ac:spMkLst>
        </pc:spChg>
        <pc:spChg chg="add mod">
          <ac:chgData name="Moamen Ahmed" userId="cc167572-b24e-4f8e-8993-1ae53ad68388" providerId="ADAL" clId="{316B8A98-986D-4F15-BD81-6541306F05FD}" dt="2025-07-24T21:40:20.692" v="67" actId="1076"/>
          <ac:spMkLst>
            <pc:docMk/>
            <pc:sldMk cId="2866253474" sldId="256"/>
            <ac:spMk id="3" creationId="{534D7076-B9C2-7754-EA63-A79211FC450E}"/>
          </ac:spMkLst>
        </pc:spChg>
      </pc:sldChg>
      <pc:sldChg chg="addSp delSp modSp mod modTransition setBg modAnim">
        <pc:chgData name="Moamen Ahmed" userId="cc167572-b24e-4f8e-8993-1ae53ad68388" providerId="ADAL" clId="{316B8A98-986D-4F15-BD81-6541306F05FD}" dt="2025-07-28T19:44:43.646" v="1404" actId="27636"/>
        <pc:sldMkLst>
          <pc:docMk/>
          <pc:sldMk cId="2168502205" sldId="257"/>
        </pc:sldMkLst>
        <pc:spChg chg="mod">
          <ac:chgData name="Moamen Ahmed" userId="cc167572-b24e-4f8e-8993-1ae53ad68388" providerId="ADAL" clId="{316B8A98-986D-4F15-BD81-6541306F05FD}" dt="2025-07-25T08:35:28.888" v="828" actId="1076"/>
          <ac:spMkLst>
            <pc:docMk/>
            <pc:sldMk cId="2168502205" sldId="257"/>
            <ac:spMk id="2" creationId="{78730201-DBB1-A1FD-34CF-28585F899AE2}"/>
          </ac:spMkLst>
        </pc:spChg>
        <pc:spChg chg="add del mod">
          <ac:chgData name="Moamen Ahmed" userId="cc167572-b24e-4f8e-8993-1ae53ad68388" providerId="ADAL" clId="{316B8A98-986D-4F15-BD81-6541306F05FD}" dt="2025-07-28T19:44:43.646" v="1404" actId="27636"/>
          <ac:spMkLst>
            <pc:docMk/>
            <pc:sldMk cId="2168502205" sldId="257"/>
            <ac:spMk id="3" creationId="{4DFBDAFA-0997-8B0B-ED29-8FDFDAD00969}"/>
          </ac:spMkLst>
        </pc:spChg>
        <pc:picChg chg="add del mod">
          <ac:chgData name="Moamen Ahmed" userId="cc167572-b24e-4f8e-8993-1ae53ad68388" providerId="ADAL" clId="{316B8A98-986D-4F15-BD81-6541306F05FD}" dt="2025-07-27T09:29:53.349" v="925" actId="478"/>
          <ac:picMkLst>
            <pc:docMk/>
            <pc:sldMk cId="2168502205" sldId="257"/>
            <ac:picMk id="5" creationId="{47DFDF2C-0F13-ACD2-8F48-B71F59B27D9A}"/>
          </ac:picMkLst>
        </pc:picChg>
        <pc:picChg chg="mod">
          <ac:chgData name="Moamen Ahmed" userId="cc167572-b24e-4f8e-8993-1ae53ad68388" providerId="ADAL" clId="{316B8A98-986D-4F15-BD81-6541306F05FD}" dt="2025-07-25T08:35:43.958" v="829" actId="1076"/>
          <ac:picMkLst>
            <pc:docMk/>
            <pc:sldMk cId="2168502205" sldId="257"/>
            <ac:picMk id="23" creationId="{04908C62-55AE-86CC-C58D-13210D21730B}"/>
          </ac:picMkLst>
        </pc:picChg>
      </pc:sldChg>
      <pc:sldChg chg="addSp delSp modSp mod modTransition setBg">
        <pc:chgData name="Moamen Ahmed" userId="cc167572-b24e-4f8e-8993-1ae53ad68388" providerId="ADAL" clId="{316B8A98-986D-4F15-BD81-6541306F05FD}" dt="2025-07-28T19:37:56.012" v="1402" actId="1076"/>
        <pc:sldMkLst>
          <pc:docMk/>
          <pc:sldMk cId="3512198235" sldId="258"/>
        </pc:sldMkLst>
        <pc:picChg chg="add mod">
          <ac:chgData name="Moamen Ahmed" userId="cc167572-b24e-4f8e-8993-1ae53ad68388" providerId="ADAL" clId="{316B8A98-986D-4F15-BD81-6541306F05FD}" dt="2025-07-28T19:37:56.012" v="1402" actId="1076"/>
          <ac:picMkLst>
            <pc:docMk/>
            <pc:sldMk cId="3512198235" sldId="258"/>
            <ac:picMk id="3" creationId="{76B5AB38-3D3C-7C3A-74D3-8517FAB450AD}"/>
          </ac:picMkLst>
        </pc:picChg>
        <pc:picChg chg="del mod">
          <ac:chgData name="Moamen Ahmed" userId="cc167572-b24e-4f8e-8993-1ae53ad68388" providerId="ADAL" clId="{316B8A98-986D-4F15-BD81-6541306F05FD}" dt="2025-07-28T19:34:36.250" v="1323" actId="478"/>
          <ac:picMkLst>
            <pc:docMk/>
            <pc:sldMk cId="3512198235" sldId="258"/>
            <ac:picMk id="5" creationId="{9DEDA374-6F4C-BD05-8D98-ABDC8ACD80BA}"/>
          </ac:picMkLst>
        </pc:picChg>
      </pc:sldChg>
      <pc:sldChg chg="modTransition setBg">
        <pc:chgData name="Moamen Ahmed" userId="cc167572-b24e-4f8e-8993-1ae53ad68388" providerId="ADAL" clId="{316B8A98-986D-4F15-BD81-6541306F05FD}" dt="2025-07-25T08:36:42.238" v="839"/>
        <pc:sldMkLst>
          <pc:docMk/>
          <pc:sldMk cId="3201520232" sldId="259"/>
        </pc:sldMkLst>
      </pc:sldChg>
      <pc:sldChg chg="modTransition setBg">
        <pc:chgData name="Moamen Ahmed" userId="cc167572-b24e-4f8e-8993-1ae53ad68388" providerId="ADAL" clId="{316B8A98-986D-4F15-BD81-6541306F05FD}" dt="2025-07-25T08:36:55.623" v="841"/>
        <pc:sldMkLst>
          <pc:docMk/>
          <pc:sldMk cId="3914422315" sldId="260"/>
        </pc:sldMkLst>
      </pc:sldChg>
      <pc:sldChg chg="addSp delSp modSp mod modTransition setBg modAnim">
        <pc:chgData name="Moamen Ahmed" userId="cc167572-b24e-4f8e-8993-1ae53ad68388" providerId="ADAL" clId="{316B8A98-986D-4F15-BD81-6541306F05FD}" dt="2025-07-27T11:39:22.753" v="1282"/>
        <pc:sldMkLst>
          <pc:docMk/>
          <pc:sldMk cId="3779027814" sldId="261"/>
        </pc:sldMkLst>
        <pc:spChg chg="mod">
          <ac:chgData name="Moamen Ahmed" userId="cc167572-b24e-4f8e-8993-1ae53ad68388" providerId="ADAL" clId="{316B8A98-986D-4F15-BD81-6541306F05FD}" dt="2025-07-27T11:39:01.566" v="1279" actId="26606"/>
          <ac:spMkLst>
            <pc:docMk/>
            <pc:sldMk cId="3779027814" sldId="261"/>
            <ac:spMk id="3" creationId="{649053DB-2AD0-AD9C-9402-855CB3E5D0CC}"/>
          </ac:spMkLst>
        </pc:spChg>
        <pc:spChg chg="del">
          <ac:chgData name="Moamen Ahmed" userId="cc167572-b24e-4f8e-8993-1ae53ad68388" providerId="ADAL" clId="{316B8A98-986D-4F15-BD81-6541306F05FD}" dt="2025-07-27T11:39:01.566" v="1279" actId="26606"/>
          <ac:spMkLst>
            <pc:docMk/>
            <pc:sldMk cId="3779027814" sldId="261"/>
            <ac:spMk id="9" creationId="{C868C70C-E5C4-CD47-888C-FCB3373B6D38}"/>
          </ac:spMkLst>
        </pc:spChg>
        <pc:spChg chg="del">
          <ac:chgData name="Moamen Ahmed" userId="cc167572-b24e-4f8e-8993-1ae53ad68388" providerId="ADAL" clId="{316B8A98-986D-4F15-BD81-6541306F05FD}" dt="2025-07-27T11:39:01.566" v="1279" actId="26606"/>
          <ac:spMkLst>
            <pc:docMk/>
            <pc:sldMk cId="3779027814" sldId="261"/>
            <ac:spMk id="11" creationId="{15A8DDA3-B4FC-D445-AA06-C92ABAE24BAB}"/>
          </ac:spMkLst>
        </pc:spChg>
        <pc:spChg chg="del">
          <ac:chgData name="Moamen Ahmed" userId="cc167572-b24e-4f8e-8993-1ae53ad68388" providerId="ADAL" clId="{316B8A98-986D-4F15-BD81-6541306F05FD}" dt="2025-07-27T11:39:01.566" v="1279" actId="26606"/>
          <ac:spMkLst>
            <pc:docMk/>
            <pc:sldMk cId="3779027814" sldId="261"/>
            <ac:spMk id="13" creationId="{9FD0692D-A304-5E4A-BCD9-C00690321FBC}"/>
          </ac:spMkLst>
        </pc:spChg>
        <pc:spChg chg="add">
          <ac:chgData name="Moamen Ahmed" userId="cc167572-b24e-4f8e-8993-1ae53ad68388" providerId="ADAL" clId="{316B8A98-986D-4F15-BD81-6541306F05FD}" dt="2025-07-27T11:39:01.566" v="1279" actId="26606"/>
          <ac:spMkLst>
            <pc:docMk/>
            <pc:sldMk cId="3779027814" sldId="261"/>
            <ac:spMk id="18" creationId="{C868C70C-E5C4-CD47-888C-FCB3373B6D38}"/>
          </ac:spMkLst>
        </pc:spChg>
        <pc:spChg chg="add">
          <ac:chgData name="Moamen Ahmed" userId="cc167572-b24e-4f8e-8993-1ae53ad68388" providerId="ADAL" clId="{316B8A98-986D-4F15-BD81-6541306F05FD}" dt="2025-07-27T11:39:01.566" v="1279" actId="26606"/>
          <ac:spMkLst>
            <pc:docMk/>
            <pc:sldMk cId="3779027814" sldId="261"/>
            <ac:spMk id="20" creationId="{15A8DDA3-B4FC-D445-AA06-C92ABAE24BAB}"/>
          </ac:spMkLst>
        </pc:spChg>
        <pc:spChg chg="add">
          <ac:chgData name="Moamen Ahmed" userId="cc167572-b24e-4f8e-8993-1ae53ad68388" providerId="ADAL" clId="{316B8A98-986D-4F15-BD81-6541306F05FD}" dt="2025-07-27T11:39:01.566" v="1279" actId="26606"/>
          <ac:spMkLst>
            <pc:docMk/>
            <pc:sldMk cId="3779027814" sldId="261"/>
            <ac:spMk id="22" creationId="{9FD0692D-A304-5E4A-BCD9-C00690321FBC}"/>
          </ac:spMkLst>
        </pc:spChg>
        <pc:picChg chg="mod">
          <ac:chgData name="Moamen Ahmed" userId="cc167572-b24e-4f8e-8993-1ae53ad68388" providerId="ADAL" clId="{316B8A98-986D-4F15-BD81-6541306F05FD}" dt="2025-07-27T11:39:01.566" v="1279" actId="26606"/>
          <ac:picMkLst>
            <pc:docMk/>
            <pc:sldMk cId="3779027814" sldId="261"/>
            <ac:picMk id="4" creationId="{D940ADF3-72C0-B3AE-8692-7CF7B22CC356}"/>
          </ac:picMkLst>
        </pc:picChg>
      </pc:sldChg>
      <pc:sldChg chg="setBg">
        <pc:chgData name="Moamen Ahmed" userId="cc167572-b24e-4f8e-8993-1ae53ad68388" providerId="ADAL" clId="{316B8A98-986D-4F15-BD81-6541306F05FD}" dt="2025-07-25T08:34:44.861" v="820"/>
        <pc:sldMkLst>
          <pc:docMk/>
          <pc:sldMk cId="1942519476" sldId="263"/>
        </pc:sldMkLst>
      </pc:sldChg>
      <pc:sldChg chg="modTransition setBg">
        <pc:chgData name="Moamen Ahmed" userId="cc167572-b24e-4f8e-8993-1ae53ad68388" providerId="ADAL" clId="{316B8A98-986D-4F15-BD81-6541306F05FD}" dt="2025-07-25T08:34:44.861" v="820"/>
        <pc:sldMkLst>
          <pc:docMk/>
          <pc:sldMk cId="2505035167" sldId="264"/>
        </pc:sldMkLst>
      </pc:sldChg>
      <pc:sldChg chg="modTransition setBg">
        <pc:chgData name="Moamen Ahmed" userId="cc167572-b24e-4f8e-8993-1ae53ad68388" providerId="ADAL" clId="{316B8A98-986D-4F15-BD81-6541306F05FD}" dt="2025-07-25T08:34:44.861" v="820"/>
        <pc:sldMkLst>
          <pc:docMk/>
          <pc:sldMk cId="97777353" sldId="265"/>
        </pc:sldMkLst>
      </pc:sldChg>
      <pc:sldChg chg="modSp mod modTransition setBg modAnim modShow">
        <pc:chgData name="Moamen Ahmed" userId="cc167572-b24e-4f8e-8993-1ae53ad68388" providerId="ADAL" clId="{316B8A98-986D-4F15-BD81-6541306F05FD}" dt="2025-07-27T11:40:57.192" v="1286"/>
        <pc:sldMkLst>
          <pc:docMk/>
          <pc:sldMk cId="1340448462" sldId="266"/>
        </pc:sldMkLst>
        <pc:spChg chg="mod">
          <ac:chgData name="Moamen Ahmed" userId="cc167572-b24e-4f8e-8993-1ae53ad68388" providerId="ADAL" clId="{316B8A98-986D-4F15-BD81-6541306F05FD}" dt="2025-07-24T21:44:19.831" v="91" actId="20577"/>
          <ac:spMkLst>
            <pc:docMk/>
            <pc:sldMk cId="1340448462" sldId="266"/>
            <ac:spMk id="2" creationId="{3043D414-8EDA-AD44-0657-1170B8B86D52}"/>
          </ac:spMkLst>
        </pc:spChg>
        <pc:graphicFrameChg chg="mod modGraphic">
          <ac:chgData name="Moamen Ahmed" userId="cc167572-b24e-4f8e-8993-1ae53ad68388" providerId="ADAL" clId="{316B8A98-986D-4F15-BD81-6541306F05FD}" dt="2025-07-25T08:31:27.864" v="804" actId="1076"/>
          <ac:graphicFrameMkLst>
            <pc:docMk/>
            <pc:sldMk cId="1340448462" sldId="266"/>
            <ac:graphicFrameMk id="5" creationId="{9B1B8DD4-47FE-04A9-736F-2F9B8F05A123}"/>
          </ac:graphicFrameMkLst>
        </pc:graphicFrameChg>
      </pc:sldChg>
      <pc:sldChg chg="modSp mod modTransition setBg modAnim">
        <pc:chgData name="Moamen Ahmed" userId="cc167572-b24e-4f8e-8993-1ae53ad68388" providerId="ADAL" clId="{316B8A98-986D-4F15-BD81-6541306F05FD}" dt="2025-07-27T11:41:01.517" v="1287"/>
        <pc:sldMkLst>
          <pc:docMk/>
          <pc:sldMk cId="3745763521" sldId="267"/>
        </pc:sldMkLst>
        <pc:spChg chg="mod">
          <ac:chgData name="Moamen Ahmed" userId="cc167572-b24e-4f8e-8993-1ae53ad68388" providerId="ADAL" clId="{316B8A98-986D-4F15-BD81-6541306F05FD}" dt="2025-07-24T21:44:33.123" v="95" actId="20577"/>
          <ac:spMkLst>
            <pc:docMk/>
            <pc:sldMk cId="3745763521" sldId="267"/>
            <ac:spMk id="2" creationId="{8C60541A-0329-7F65-E107-C4431158E6E6}"/>
          </ac:spMkLst>
        </pc:spChg>
        <pc:picChg chg="mod">
          <ac:chgData name="Moamen Ahmed" userId="cc167572-b24e-4f8e-8993-1ae53ad68388" providerId="ADAL" clId="{316B8A98-986D-4F15-BD81-6541306F05FD}" dt="2025-07-24T21:43:54.498" v="86" actId="1076"/>
          <ac:picMkLst>
            <pc:docMk/>
            <pc:sldMk cId="3745763521" sldId="267"/>
            <ac:picMk id="10" creationId="{8B7AADC9-4A19-375E-0DA5-ED62CDA7B99B}"/>
          </ac:picMkLst>
        </pc:picChg>
      </pc:sldChg>
      <pc:sldChg chg="addSp delSp modSp add mod ord modTransition setBg delAnim modAnim">
        <pc:chgData name="Moamen Ahmed" userId="cc167572-b24e-4f8e-8993-1ae53ad68388" providerId="ADAL" clId="{316B8A98-986D-4F15-BD81-6541306F05FD}" dt="2025-07-27T10:00:44.800" v="1104"/>
        <pc:sldMkLst>
          <pc:docMk/>
          <pc:sldMk cId="2841263178" sldId="268"/>
        </pc:sldMkLst>
        <pc:spChg chg="mod">
          <ac:chgData name="Moamen Ahmed" userId="cc167572-b24e-4f8e-8993-1ae53ad68388" providerId="ADAL" clId="{316B8A98-986D-4F15-BD81-6541306F05FD}" dt="2025-07-24T22:06:51.128" v="338" actId="207"/>
          <ac:spMkLst>
            <pc:docMk/>
            <pc:sldMk cId="2841263178" sldId="268"/>
            <ac:spMk id="2" creationId="{B313FFA1-4418-D539-F80B-A3E986B9BD62}"/>
          </ac:spMkLst>
        </pc:spChg>
        <pc:spChg chg="add mod">
          <ac:chgData name="Moamen Ahmed" userId="cc167572-b24e-4f8e-8993-1ae53ad68388" providerId="ADAL" clId="{316B8A98-986D-4F15-BD81-6541306F05FD}" dt="2025-07-24T21:57:52.056" v="269" actId="27636"/>
          <ac:spMkLst>
            <pc:docMk/>
            <pc:sldMk cId="2841263178" sldId="268"/>
            <ac:spMk id="5" creationId="{5BD22560-A3CC-24B9-E5A9-97360F022D18}"/>
          </ac:spMkLst>
        </pc:spChg>
        <pc:picChg chg="add mod">
          <ac:chgData name="Moamen Ahmed" userId="cc167572-b24e-4f8e-8993-1ae53ad68388" providerId="ADAL" clId="{316B8A98-986D-4F15-BD81-6541306F05FD}" dt="2025-07-24T21:57:55.638" v="270" actId="1076"/>
          <ac:picMkLst>
            <pc:docMk/>
            <pc:sldMk cId="2841263178" sldId="268"/>
            <ac:picMk id="12" creationId="{15FBB9CC-4F64-5A7D-5E72-33CB2F2AC9E7}"/>
          </ac:picMkLst>
        </pc:picChg>
      </pc:sldChg>
      <pc:sldChg chg="addSp delSp modSp add del mod modTransition setBg delAnim modAnim">
        <pc:chgData name="Moamen Ahmed" userId="cc167572-b24e-4f8e-8993-1ae53ad68388" providerId="ADAL" clId="{316B8A98-986D-4F15-BD81-6541306F05FD}" dt="2025-07-28T19:44:54.918" v="1405" actId="47"/>
        <pc:sldMkLst>
          <pc:docMk/>
          <pc:sldMk cId="3279125325" sldId="269"/>
        </pc:sldMkLst>
        <pc:spChg chg="mod">
          <ac:chgData name="Moamen Ahmed" userId="cc167572-b24e-4f8e-8993-1ae53ad68388" providerId="ADAL" clId="{316B8A98-986D-4F15-BD81-6541306F05FD}" dt="2025-07-24T22:07:28.741" v="347" actId="404"/>
          <ac:spMkLst>
            <pc:docMk/>
            <pc:sldMk cId="3279125325" sldId="269"/>
            <ac:spMk id="2" creationId="{AE1ABB97-752F-6C3F-26FB-73DBDC8D5F81}"/>
          </ac:spMkLst>
        </pc:spChg>
        <pc:spChg chg="mod">
          <ac:chgData name="Moamen Ahmed" userId="cc167572-b24e-4f8e-8993-1ae53ad68388" providerId="ADAL" clId="{316B8A98-986D-4F15-BD81-6541306F05FD}" dt="2025-07-24T22:07:36.202" v="349" actId="1076"/>
          <ac:spMkLst>
            <pc:docMk/>
            <pc:sldMk cId="3279125325" sldId="269"/>
            <ac:spMk id="5" creationId="{005FEDA0-B0F3-26A9-CBE0-35666AF253F7}"/>
          </ac:spMkLst>
        </pc:spChg>
        <pc:picChg chg="add mod">
          <ac:chgData name="Moamen Ahmed" userId="cc167572-b24e-4f8e-8993-1ae53ad68388" providerId="ADAL" clId="{316B8A98-986D-4F15-BD81-6541306F05FD}" dt="2025-07-25T08:38:18.283" v="860" actId="1036"/>
          <ac:picMkLst>
            <pc:docMk/>
            <pc:sldMk cId="3279125325" sldId="269"/>
            <ac:picMk id="7" creationId="{88323CFB-C769-BA77-CFAC-931B586A3AF0}"/>
          </ac:picMkLst>
        </pc:picChg>
      </pc:sldChg>
      <pc:sldChg chg="addSp delSp modSp add mod modTransition setBg delAnim modAnim">
        <pc:chgData name="Moamen Ahmed" userId="cc167572-b24e-4f8e-8993-1ae53ad68388" providerId="ADAL" clId="{316B8A98-986D-4F15-BD81-6541306F05FD}" dt="2025-07-25T08:38:48.134" v="862"/>
        <pc:sldMkLst>
          <pc:docMk/>
          <pc:sldMk cId="994978234" sldId="270"/>
        </pc:sldMkLst>
        <pc:spChg chg="mod">
          <ac:chgData name="Moamen Ahmed" userId="cc167572-b24e-4f8e-8993-1ae53ad68388" providerId="ADAL" clId="{316B8A98-986D-4F15-BD81-6541306F05FD}" dt="2025-07-24T22:15:01.194" v="434" actId="1076"/>
          <ac:spMkLst>
            <pc:docMk/>
            <pc:sldMk cId="994978234" sldId="270"/>
            <ac:spMk id="2" creationId="{45752E6D-4FF3-D0F7-3ACF-794AE0FBD716}"/>
          </ac:spMkLst>
        </pc:spChg>
        <pc:spChg chg="mod">
          <ac:chgData name="Moamen Ahmed" userId="cc167572-b24e-4f8e-8993-1ae53ad68388" providerId="ADAL" clId="{316B8A98-986D-4F15-BD81-6541306F05FD}" dt="2025-07-24T22:16:06.014" v="484" actId="20577"/>
          <ac:spMkLst>
            <pc:docMk/>
            <pc:sldMk cId="994978234" sldId="270"/>
            <ac:spMk id="5" creationId="{7EE36AC5-80B8-6ADD-8AB4-C64DC4D51BF2}"/>
          </ac:spMkLst>
        </pc:spChg>
        <pc:spChg chg="add">
          <ac:chgData name="Moamen Ahmed" userId="cc167572-b24e-4f8e-8993-1ae53ad68388" providerId="ADAL" clId="{316B8A98-986D-4F15-BD81-6541306F05FD}" dt="2025-07-24T22:14:43.479" v="430" actId="26606"/>
          <ac:spMkLst>
            <pc:docMk/>
            <pc:sldMk cId="994978234" sldId="270"/>
            <ac:spMk id="10" creationId="{C868C70C-E5C4-CD47-888C-FCB3373B6D38}"/>
          </ac:spMkLst>
        </pc:spChg>
        <pc:spChg chg="add">
          <ac:chgData name="Moamen Ahmed" userId="cc167572-b24e-4f8e-8993-1ae53ad68388" providerId="ADAL" clId="{316B8A98-986D-4F15-BD81-6541306F05FD}" dt="2025-07-24T22:14:43.479" v="430" actId="26606"/>
          <ac:spMkLst>
            <pc:docMk/>
            <pc:sldMk cId="994978234" sldId="270"/>
            <ac:spMk id="12" creationId="{6DA97320-228E-48F3-BCFA-423F983C8557}"/>
          </ac:spMkLst>
        </pc:spChg>
        <pc:spChg chg="add">
          <ac:chgData name="Moamen Ahmed" userId="cc167572-b24e-4f8e-8993-1ae53ad68388" providerId="ADAL" clId="{316B8A98-986D-4F15-BD81-6541306F05FD}" dt="2025-07-24T22:14:43.479" v="430" actId="26606"/>
          <ac:spMkLst>
            <pc:docMk/>
            <pc:sldMk cId="994978234" sldId="270"/>
            <ac:spMk id="14" creationId="{2C9F0975-851A-4FEC-B19A-6EC12C0D540C}"/>
          </ac:spMkLst>
        </pc:spChg>
        <pc:picChg chg="add mod">
          <ac:chgData name="Moamen Ahmed" userId="cc167572-b24e-4f8e-8993-1ae53ad68388" providerId="ADAL" clId="{316B8A98-986D-4F15-BD81-6541306F05FD}" dt="2025-07-24T22:18:36.124" v="511" actId="14100"/>
          <ac:picMkLst>
            <pc:docMk/>
            <pc:sldMk cId="994978234" sldId="270"/>
            <ac:picMk id="4" creationId="{2FE1A67F-A7CE-0708-675E-04042701EBB7}"/>
          </ac:picMkLst>
        </pc:picChg>
        <pc:picChg chg="add mod">
          <ac:chgData name="Moamen Ahmed" userId="cc167572-b24e-4f8e-8993-1ae53ad68388" providerId="ADAL" clId="{316B8A98-986D-4F15-BD81-6541306F05FD}" dt="2025-07-24T22:18:30.711" v="510" actId="1076"/>
          <ac:picMkLst>
            <pc:docMk/>
            <pc:sldMk cId="994978234" sldId="270"/>
            <ac:picMk id="11" creationId="{CAD8ACE5-B425-F579-D159-AF76853E96F0}"/>
          </ac:picMkLst>
        </pc:picChg>
      </pc:sldChg>
      <pc:sldChg chg="addSp delSp modSp add mod modTransition setBg delAnim modAnim">
        <pc:chgData name="Moamen Ahmed" userId="cc167572-b24e-4f8e-8993-1ae53ad68388" providerId="ADAL" clId="{316B8A98-986D-4F15-BD81-6541306F05FD}" dt="2025-07-25T08:38:35.634" v="861"/>
        <pc:sldMkLst>
          <pc:docMk/>
          <pc:sldMk cId="2784416938" sldId="271"/>
        </pc:sldMkLst>
        <pc:spChg chg="mod">
          <ac:chgData name="Moamen Ahmed" userId="cc167572-b24e-4f8e-8993-1ae53ad68388" providerId="ADAL" clId="{316B8A98-986D-4F15-BD81-6541306F05FD}" dt="2025-07-24T22:09:18.365" v="380" actId="1076"/>
          <ac:spMkLst>
            <pc:docMk/>
            <pc:sldMk cId="2784416938" sldId="271"/>
            <ac:spMk id="2" creationId="{D8A9F12D-8412-F395-6C0B-790B55475455}"/>
          </ac:spMkLst>
        </pc:spChg>
        <pc:picChg chg="add mod">
          <ac:chgData name="Moamen Ahmed" userId="cc167572-b24e-4f8e-8993-1ae53ad68388" providerId="ADAL" clId="{316B8A98-986D-4F15-BD81-6541306F05FD}" dt="2025-07-24T22:10:25.630" v="399" actId="1076"/>
          <ac:picMkLst>
            <pc:docMk/>
            <pc:sldMk cId="2784416938" sldId="271"/>
            <ac:picMk id="8" creationId="{85DF4204-487E-A703-FF57-B02657B02BC3}"/>
          </ac:picMkLst>
        </pc:picChg>
      </pc:sldChg>
      <pc:sldChg chg="addSp delSp modSp add mod modTransition setBg delAnim modAnim">
        <pc:chgData name="Moamen Ahmed" userId="cc167572-b24e-4f8e-8993-1ae53ad68388" providerId="ADAL" clId="{316B8A98-986D-4F15-BD81-6541306F05FD}" dt="2025-07-25T08:45:05.466" v="898"/>
        <pc:sldMkLst>
          <pc:docMk/>
          <pc:sldMk cId="937114301" sldId="272"/>
        </pc:sldMkLst>
        <pc:spChg chg="mod">
          <ac:chgData name="Moamen Ahmed" userId="cc167572-b24e-4f8e-8993-1ae53ad68388" providerId="ADAL" clId="{316B8A98-986D-4F15-BD81-6541306F05FD}" dt="2025-07-24T22:19:14.617" v="516" actId="20577"/>
          <ac:spMkLst>
            <pc:docMk/>
            <pc:sldMk cId="937114301" sldId="272"/>
            <ac:spMk id="2" creationId="{E7F271E5-E811-B3BD-20A1-6059A58D568A}"/>
          </ac:spMkLst>
        </pc:spChg>
        <pc:spChg chg="add mod">
          <ac:chgData name="Moamen Ahmed" userId="cc167572-b24e-4f8e-8993-1ae53ad68388" providerId="ADAL" clId="{316B8A98-986D-4F15-BD81-6541306F05FD}" dt="2025-07-24T22:28:03.087" v="616" actId="1076"/>
          <ac:spMkLst>
            <pc:docMk/>
            <pc:sldMk cId="937114301" sldId="272"/>
            <ac:spMk id="20" creationId="{F17ECD36-24A2-15B8-DB8A-1E054FA123ED}"/>
          </ac:spMkLst>
        </pc:spChg>
        <pc:picChg chg="mod">
          <ac:chgData name="Moamen Ahmed" userId="cc167572-b24e-4f8e-8993-1ae53ad68388" providerId="ADAL" clId="{316B8A98-986D-4F15-BD81-6541306F05FD}" dt="2025-07-24T22:29:13.173" v="644" actId="1076"/>
          <ac:picMkLst>
            <pc:docMk/>
            <pc:sldMk cId="937114301" sldId="272"/>
            <ac:picMk id="11" creationId="{CC017DCF-B02B-CEF7-44E9-8299BC57D584}"/>
          </ac:picMkLst>
        </pc:picChg>
        <pc:picChg chg="add mod">
          <ac:chgData name="Moamen Ahmed" userId="cc167572-b24e-4f8e-8993-1ae53ad68388" providerId="ADAL" clId="{316B8A98-986D-4F15-BD81-6541306F05FD}" dt="2025-07-24T22:29:16.264" v="649" actId="1076"/>
          <ac:picMkLst>
            <pc:docMk/>
            <pc:sldMk cId="937114301" sldId="272"/>
            <ac:picMk id="25" creationId="{E72CB476-35C0-F1B7-19B2-5D27DA537269}"/>
          </ac:picMkLst>
        </pc:picChg>
      </pc:sldChg>
      <pc:sldChg chg="addSp delSp modSp add mod modTransition setBg modClrScheme delAnim modAnim delDesignElem chgLayout">
        <pc:chgData name="Moamen Ahmed" userId="cc167572-b24e-4f8e-8993-1ae53ad68388" providerId="ADAL" clId="{316B8A98-986D-4F15-BD81-6541306F05FD}" dt="2025-07-25T08:39:09.726" v="864"/>
        <pc:sldMkLst>
          <pc:docMk/>
          <pc:sldMk cId="315840487" sldId="273"/>
        </pc:sldMkLst>
        <pc:spChg chg="mod ord">
          <ac:chgData name="Moamen Ahmed" userId="cc167572-b24e-4f8e-8993-1ae53ad68388" providerId="ADAL" clId="{316B8A98-986D-4F15-BD81-6541306F05FD}" dt="2025-07-25T08:24:43.007" v="717" actId="700"/>
          <ac:spMkLst>
            <pc:docMk/>
            <pc:sldMk cId="315840487" sldId="273"/>
            <ac:spMk id="2" creationId="{80CEB8F1-D7F7-5536-1DD6-9B0C3936B68C}"/>
          </ac:spMkLst>
        </pc:spChg>
        <pc:spChg chg="add del">
          <ac:chgData name="Moamen Ahmed" userId="cc167572-b24e-4f8e-8993-1ae53ad68388" providerId="ADAL" clId="{316B8A98-986D-4F15-BD81-6541306F05FD}" dt="2025-07-25T08:24:43.007" v="717" actId="700"/>
          <ac:spMkLst>
            <pc:docMk/>
            <pc:sldMk cId="315840487" sldId="273"/>
            <ac:spMk id="10" creationId="{EC594DA7-A313-D427-BEBF-2CC57D066793}"/>
          </ac:spMkLst>
        </pc:spChg>
        <pc:spChg chg="add del">
          <ac:chgData name="Moamen Ahmed" userId="cc167572-b24e-4f8e-8993-1ae53ad68388" providerId="ADAL" clId="{316B8A98-986D-4F15-BD81-6541306F05FD}" dt="2025-07-25T08:24:43.007" v="717" actId="700"/>
          <ac:spMkLst>
            <pc:docMk/>
            <pc:sldMk cId="315840487" sldId="273"/>
            <ac:spMk id="12" creationId="{9023FBB1-ECB5-A31E-129F-1C6A9477835D}"/>
          </ac:spMkLst>
        </pc:spChg>
        <pc:spChg chg="add del">
          <ac:chgData name="Moamen Ahmed" userId="cc167572-b24e-4f8e-8993-1ae53ad68388" providerId="ADAL" clId="{316B8A98-986D-4F15-BD81-6541306F05FD}" dt="2025-07-25T08:24:43.007" v="717" actId="700"/>
          <ac:spMkLst>
            <pc:docMk/>
            <pc:sldMk cId="315840487" sldId="273"/>
            <ac:spMk id="14" creationId="{0B7FB503-6039-CD01-7E8B-B3082520520E}"/>
          </ac:spMkLst>
        </pc:spChg>
        <pc:spChg chg="mod">
          <ac:chgData name="Moamen Ahmed" userId="cc167572-b24e-4f8e-8993-1ae53ad68388" providerId="ADAL" clId="{316B8A98-986D-4F15-BD81-6541306F05FD}" dt="2025-07-24T22:35:39.485" v="702" actId="26606"/>
          <ac:spMkLst>
            <pc:docMk/>
            <pc:sldMk cId="315840487" sldId="273"/>
            <ac:spMk id="20" creationId="{C3ADCCBC-6CBA-81D9-6D39-1C430E394CB2}"/>
          </ac:spMkLst>
        </pc:spChg>
        <pc:picChg chg="add mod">
          <ac:chgData name="Moamen Ahmed" userId="cc167572-b24e-4f8e-8993-1ae53ad68388" providerId="ADAL" clId="{316B8A98-986D-4F15-BD81-6541306F05FD}" dt="2025-07-24T22:35:55.302" v="703" actId="1076"/>
          <ac:picMkLst>
            <pc:docMk/>
            <pc:sldMk cId="315840487" sldId="273"/>
            <ac:picMk id="8" creationId="{0BAF8F8D-9917-9EE3-A9DB-6B1C28B333B7}"/>
          </ac:picMkLst>
        </pc:picChg>
      </pc:sldChg>
      <pc:sldChg chg="add del">
        <pc:chgData name="Moamen Ahmed" userId="cc167572-b24e-4f8e-8993-1ae53ad68388" providerId="ADAL" clId="{316B8A98-986D-4F15-BD81-6541306F05FD}" dt="2025-07-25T08:24:23.061" v="715" actId="2890"/>
        <pc:sldMkLst>
          <pc:docMk/>
          <pc:sldMk cId="1136117651" sldId="274"/>
        </pc:sldMkLst>
      </pc:sldChg>
      <pc:sldChg chg="addSp delSp modSp new mod modTransition setBg">
        <pc:chgData name="Moamen Ahmed" userId="cc167572-b24e-4f8e-8993-1ae53ad68388" providerId="ADAL" clId="{316B8A98-986D-4F15-BD81-6541306F05FD}" dt="2025-07-27T09:28:39.264" v="914" actId="21"/>
        <pc:sldMkLst>
          <pc:docMk/>
          <pc:sldMk cId="3481298152" sldId="274"/>
        </pc:sldMkLst>
        <pc:spChg chg="mod">
          <ac:chgData name="Moamen Ahmed" userId="cc167572-b24e-4f8e-8993-1ae53ad68388" providerId="ADAL" clId="{316B8A98-986D-4F15-BD81-6541306F05FD}" dt="2025-07-25T08:30:30.055" v="802" actId="207"/>
          <ac:spMkLst>
            <pc:docMk/>
            <pc:sldMk cId="3481298152" sldId="274"/>
            <ac:spMk id="3" creationId="{E8B49F2D-8F99-E85F-7BCD-AFEB4834A355}"/>
          </ac:spMkLst>
        </pc:spChg>
        <pc:spChg chg="add">
          <ac:chgData name="Moamen Ahmed" userId="cc167572-b24e-4f8e-8993-1ae53ad68388" providerId="ADAL" clId="{316B8A98-986D-4F15-BD81-6541306F05FD}" dt="2025-07-25T08:29:12.550" v="780" actId="26606"/>
          <ac:spMkLst>
            <pc:docMk/>
            <pc:sldMk cId="3481298152" sldId="274"/>
            <ac:spMk id="36" creationId="{C868C70C-E5C4-CD47-888C-FCB3373B6D38}"/>
          </ac:spMkLst>
        </pc:spChg>
        <pc:spChg chg="add">
          <ac:chgData name="Moamen Ahmed" userId="cc167572-b24e-4f8e-8993-1ae53ad68388" providerId="ADAL" clId="{316B8A98-986D-4F15-BD81-6541306F05FD}" dt="2025-07-25T08:29:12.550" v="780" actId="26606"/>
          <ac:spMkLst>
            <pc:docMk/>
            <pc:sldMk cId="3481298152" sldId="274"/>
            <ac:spMk id="38" creationId="{D8C68F39-5E8A-844C-A8FD-394F253C1E5F}"/>
          </ac:spMkLst>
        </pc:spChg>
        <pc:spChg chg="add">
          <ac:chgData name="Moamen Ahmed" userId="cc167572-b24e-4f8e-8993-1ae53ad68388" providerId="ADAL" clId="{316B8A98-986D-4F15-BD81-6541306F05FD}" dt="2025-07-25T08:29:12.550" v="780" actId="26606"/>
          <ac:spMkLst>
            <pc:docMk/>
            <pc:sldMk cId="3481298152" sldId="274"/>
            <ac:spMk id="40" creationId="{BC583CEB-AC2B-2640-94F6-5958E6BC5BAB}"/>
          </ac:spMkLst>
        </pc:spChg>
        <pc:picChg chg="add del mod">
          <ac:chgData name="Moamen Ahmed" userId="cc167572-b24e-4f8e-8993-1ae53ad68388" providerId="ADAL" clId="{316B8A98-986D-4F15-BD81-6541306F05FD}" dt="2025-07-27T09:28:39.264" v="914" actId="21"/>
          <ac:picMkLst>
            <pc:docMk/>
            <pc:sldMk cId="3481298152" sldId="274"/>
            <ac:picMk id="4" creationId="{17C833EF-3D00-A627-470B-C1E15BB9AA36}"/>
          </ac:picMkLst>
        </pc:picChg>
        <pc:picChg chg="add mod ord">
          <ac:chgData name="Moamen Ahmed" userId="cc167572-b24e-4f8e-8993-1ae53ad68388" providerId="ADAL" clId="{316B8A98-986D-4F15-BD81-6541306F05FD}" dt="2025-07-25T08:29:25.691" v="781" actId="1076"/>
          <ac:picMkLst>
            <pc:docMk/>
            <pc:sldMk cId="3481298152" sldId="274"/>
            <ac:picMk id="5" creationId="{64E728DD-B6DE-5628-7579-290C4633BA71}"/>
          </ac:picMkLst>
        </pc:picChg>
      </pc:sldChg>
      <pc:sldChg chg="new del">
        <pc:chgData name="Moamen Ahmed" userId="cc167572-b24e-4f8e-8993-1ae53ad68388" providerId="ADAL" clId="{316B8A98-986D-4F15-BD81-6541306F05FD}" dt="2025-07-24T22:36:43.080" v="708" actId="680"/>
        <pc:sldMkLst>
          <pc:docMk/>
          <pc:sldMk cId="3757292101" sldId="274"/>
        </pc:sldMkLst>
      </pc:sldChg>
      <pc:sldChg chg="addSp delSp add del setBg delDesignElem">
        <pc:chgData name="Moamen Ahmed" userId="cc167572-b24e-4f8e-8993-1ae53ad68388" providerId="ADAL" clId="{316B8A98-986D-4F15-BD81-6541306F05FD}" dt="2025-07-27T09:28:49.080" v="917"/>
        <pc:sldMkLst>
          <pc:docMk/>
          <pc:sldMk cId="1240100656" sldId="275"/>
        </pc:sldMkLst>
        <pc:spChg chg="add del">
          <ac:chgData name="Moamen Ahmed" userId="cc167572-b24e-4f8e-8993-1ae53ad68388" providerId="ADAL" clId="{316B8A98-986D-4F15-BD81-6541306F05FD}" dt="2025-07-27T09:28:49.080" v="917"/>
          <ac:spMkLst>
            <pc:docMk/>
            <pc:sldMk cId="1240100656" sldId="275"/>
            <ac:spMk id="49" creationId="{FE049F17-8704-3462-C0DB-D9BE580A498D}"/>
          </ac:spMkLst>
        </pc:spChg>
        <pc:spChg chg="add del">
          <ac:chgData name="Moamen Ahmed" userId="cc167572-b24e-4f8e-8993-1ae53ad68388" providerId="ADAL" clId="{316B8A98-986D-4F15-BD81-6541306F05FD}" dt="2025-07-27T09:28:49.080" v="917"/>
          <ac:spMkLst>
            <pc:docMk/>
            <pc:sldMk cId="1240100656" sldId="275"/>
            <ac:spMk id="51" creationId="{C3C2A220-F7E5-ABBD-6B21-F64DEA4D06CC}"/>
          </ac:spMkLst>
        </pc:spChg>
        <pc:spChg chg="add del">
          <ac:chgData name="Moamen Ahmed" userId="cc167572-b24e-4f8e-8993-1ae53ad68388" providerId="ADAL" clId="{316B8A98-986D-4F15-BD81-6541306F05FD}" dt="2025-07-27T09:28:49.080" v="917"/>
          <ac:spMkLst>
            <pc:docMk/>
            <pc:sldMk cId="1240100656" sldId="275"/>
            <ac:spMk id="53" creationId="{1E098826-F011-8ED4-313B-1875AFB0220C}"/>
          </ac:spMkLst>
        </pc:spChg>
        <pc:spChg chg="add del">
          <ac:chgData name="Moamen Ahmed" userId="cc167572-b24e-4f8e-8993-1ae53ad68388" providerId="ADAL" clId="{316B8A98-986D-4F15-BD81-6541306F05FD}" dt="2025-07-27T09:28:49.080" v="917"/>
          <ac:spMkLst>
            <pc:docMk/>
            <pc:sldMk cId="1240100656" sldId="275"/>
            <ac:spMk id="55" creationId="{61EEFF75-579A-4D49-5EAB-6E601DC251AF}"/>
          </ac:spMkLst>
        </pc:spChg>
      </pc:sldChg>
      <pc:sldChg chg="addSp delSp modSp add mod ord modTransition setBg delAnim modAnim">
        <pc:chgData name="Moamen Ahmed" userId="cc167572-b24e-4f8e-8993-1ae53ad68388" providerId="ADAL" clId="{316B8A98-986D-4F15-BD81-6541306F05FD}" dt="2025-07-27T09:57:57.614" v="1102"/>
        <pc:sldMkLst>
          <pc:docMk/>
          <pc:sldMk cId="1256860635" sldId="275"/>
        </pc:sldMkLst>
        <pc:spChg chg="mod">
          <ac:chgData name="Moamen Ahmed" userId="cc167572-b24e-4f8e-8993-1ae53ad68388" providerId="ADAL" clId="{316B8A98-986D-4F15-BD81-6541306F05FD}" dt="2025-07-27T09:55:28.495" v="1069" actId="26606"/>
          <ac:spMkLst>
            <pc:docMk/>
            <pc:sldMk cId="1256860635" sldId="275"/>
            <ac:spMk id="2" creationId="{A4278754-A838-8288-572B-4697AEE706FD}"/>
          </ac:spMkLst>
        </pc:spChg>
        <pc:spChg chg="mod">
          <ac:chgData name="Moamen Ahmed" userId="cc167572-b24e-4f8e-8993-1ae53ad68388" providerId="ADAL" clId="{316B8A98-986D-4F15-BD81-6541306F05FD}" dt="2025-07-27T09:56:48.362" v="1101" actId="5793"/>
          <ac:spMkLst>
            <pc:docMk/>
            <pc:sldMk cId="1256860635" sldId="275"/>
            <ac:spMk id="3" creationId="{B3FCBFDA-C953-EE6E-45C3-8731C77DE1CC}"/>
          </ac:spMkLst>
        </pc:spChg>
        <pc:spChg chg="del">
          <ac:chgData name="Moamen Ahmed" userId="cc167572-b24e-4f8e-8993-1ae53ad68388" providerId="ADAL" clId="{316B8A98-986D-4F15-BD81-6541306F05FD}" dt="2025-07-27T09:55:28.495" v="1069" actId="26606"/>
          <ac:spMkLst>
            <pc:docMk/>
            <pc:sldMk cId="1256860635" sldId="275"/>
            <ac:spMk id="10" creationId="{5BAB394B-97D2-437A-A519-82235FF41C2E}"/>
          </ac:spMkLst>
        </pc:spChg>
        <pc:spChg chg="del">
          <ac:chgData name="Moamen Ahmed" userId="cc167572-b24e-4f8e-8993-1ae53ad68388" providerId="ADAL" clId="{316B8A98-986D-4F15-BD81-6541306F05FD}" dt="2025-07-27T09:55:28.495" v="1069" actId="26606"/>
          <ac:spMkLst>
            <pc:docMk/>
            <pc:sldMk cId="1256860635" sldId="275"/>
            <ac:spMk id="12" creationId="{F1798212-1DD9-2497-D6A8-F0B367052232}"/>
          </ac:spMkLst>
        </pc:spChg>
        <pc:spChg chg="del">
          <ac:chgData name="Moamen Ahmed" userId="cc167572-b24e-4f8e-8993-1ae53ad68388" providerId="ADAL" clId="{316B8A98-986D-4F15-BD81-6541306F05FD}" dt="2025-07-27T09:55:28.495" v="1069" actId="26606"/>
          <ac:spMkLst>
            <pc:docMk/>
            <pc:sldMk cId="1256860635" sldId="275"/>
            <ac:spMk id="14" creationId="{39A71CCB-A84F-481B-7598-0477E18A33BF}"/>
          </ac:spMkLst>
        </pc:spChg>
        <pc:spChg chg="add">
          <ac:chgData name="Moamen Ahmed" userId="cc167572-b24e-4f8e-8993-1ae53ad68388" providerId="ADAL" clId="{316B8A98-986D-4F15-BD81-6541306F05FD}" dt="2025-07-27T09:55:28.495" v="1069" actId="26606"/>
          <ac:spMkLst>
            <pc:docMk/>
            <pc:sldMk cId="1256860635" sldId="275"/>
            <ac:spMk id="19" creationId="{23BB7E73-E730-42EA-AACE-D1E323EA547E}"/>
          </ac:spMkLst>
        </pc:spChg>
        <pc:spChg chg="add">
          <ac:chgData name="Moamen Ahmed" userId="cc167572-b24e-4f8e-8993-1ae53ad68388" providerId="ADAL" clId="{316B8A98-986D-4F15-BD81-6541306F05FD}" dt="2025-07-27T09:55:28.495" v="1069" actId="26606"/>
          <ac:spMkLst>
            <pc:docMk/>
            <pc:sldMk cId="1256860635" sldId="275"/>
            <ac:spMk id="21" creationId="{F1F6C2E9-B316-4410-88E5-74F044FC3575}"/>
          </ac:spMkLst>
        </pc:spChg>
        <pc:spChg chg="add">
          <ac:chgData name="Moamen Ahmed" userId="cc167572-b24e-4f8e-8993-1ae53ad68388" providerId="ADAL" clId="{316B8A98-986D-4F15-BD81-6541306F05FD}" dt="2025-07-27T09:55:28.495" v="1069" actId="26606"/>
          <ac:spMkLst>
            <pc:docMk/>
            <pc:sldMk cId="1256860635" sldId="275"/>
            <ac:spMk id="23" creationId="{83D07262-43A6-451F-9B19-77B943C6399D}"/>
          </ac:spMkLst>
        </pc:spChg>
        <pc:picChg chg="del">
          <ac:chgData name="Moamen Ahmed" userId="cc167572-b24e-4f8e-8993-1ae53ad68388" providerId="ADAL" clId="{316B8A98-986D-4F15-BD81-6541306F05FD}" dt="2025-07-27T09:32:11.276" v="956" actId="478"/>
          <ac:picMkLst>
            <pc:docMk/>
            <pc:sldMk cId="1256860635" sldId="275"/>
            <ac:picMk id="4" creationId="{8C2C839D-0A55-3BA9-84B0-27EAEF642D0B}"/>
          </ac:picMkLst>
        </pc:picChg>
        <pc:picChg chg="del mod">
          <ac:chgData name="Moamen Ahmed" userId="cc167572-b24e-4f8e-8993-1ae53ad68388" providerId="ADAL" clId="{316B8A98-986D-4F15-BD81-6541306F05FD}" dt="2025-07-27T09:32:07.978" v="954" actId="478"/>
          <ac:picMkLst>
            <pc:docMk/>
            <pc:sldMk cId="1256860635" sldId="275"/>
            <ac:picMk id="5" creationId="{CC3D9C6A-EE11-4C04-0ADA-ABBB041F9188}"/>
          </ac:picMkLst>
        </pc:picChg>
        <pc:picChg chg="add mod ord">
          <ac:chgData name="Moamen Ahmed" userId="cc167572-b24e-4f8e-8993-1ae53ad68388" providerId="ADAL" clId="{316B8A98-986D-4F15-BD81-6541306F05FD}" dt="2025-07-27T09:55:43.712" v="1076" actId="1076"/>
          <ac:picMkLst>
            <pc:docMk/>
            <pc:sldMk cId="1256860635" sldId="275"/>
            <ac:picMk id="7" creationId="{AF4379B3-6DDA-D3D0-9945-8C62C46FA43C}"/>
          </ac:picMkLst>
        </pc:picChg>
        <pc:picChg chg="add mod">
          <ac:chgData name="Moamen Ahmed" userId="cc167572-b24e-4f8e-8993-1ae53ad68388" providerId="ADAL" clId="{316B8A98-986D-4F15-BD81-6541306F05FD}" dt="2025-07-27T09:55:39.749" v="1074" actId="1076"/>
          <ac:picMkLst>
            <pc:docMk/>
            <pc:sldMk cId="1256860635" sldId="275"/>
            <ac:picMk id="9" creationId="{B9049F59-2819-CBF8-1475-43964748214F}"/>
          </ac:picMkLst>
        </pc:picChg>
      </pc:sldChg>
      <pc:sldChg chg="addSp delSp modSp add mod setBg delAnim modAnim">
        <pc:chgData name="Moamen Ahmed" userId="cc167572-b24e-4f8e-8993-1ae53ad68388" providerId="ADAL" clId="{316B8A98-986D-4F15-BD81-6541306F05FD}" dt="2025-07-27T11:44:37.990" v="1319" actId="478"/>
        <pc:sldMkLst>
          <pc:docMk/>
          <pc:sldMk cId="3621458619" sldId="276"/>
        </pc:sldMkLst>
        <pc:spChg chg="mod">
          <ac:chgData name="Moamen Ahmed" userId="cc167572-b24e-4f8e-8993-1ae53ad68388" providerId="ADAL" clId="{316B8A98-986D-4F15-BD81-6541306F05FD}" dt="2025-07-27T10:12:28.411" v="1169" actId="1076"/>
          <ac:spMkLst>
            <pc:docMk/>
            <pc:sldMk cId="3621458619" sldId="276"/>
            <ac:spMk id="2" creationId="{E39F645A-2B82-07F6-35A4-4EDD140339D1}"/>
          </ac:spMkLst>
        </pc:spChg>
        <pc:spChg chg="mod">
          <ac:chgData name="Moamen Ahmed" userId="cc167572-b24e-4f8e-8993-1ae53ad68388" providerId="ADAL" clId="{316B8A98-986D-4F15-BD81-6541306F05FD}" dt="2025-07-27T10:12:42.583" v="1172" actId="1076"/>
          <ac:spMkLst>
            <pc:docMk/>
            <pc:sldMk cId="3621458619" sldId="276"/>
            <ac:spMk id="20" creationId="{27DCF621-6B68-C5DE-704F-A5CCE36176D2}"/>
          </ac:spMkLst>
        </pc:spChg>
        <pc:graphicFrameChg chg="add mod">
          <ac:chgData name="Moamen Ahmed" userId="cc167572-b24e-4f8e-8993-1ae53ad68388" providerId="ADAL" clId="{316B8A98-986D-4F15-BD81-6541306F05FD}" dt="2025-07-27T10:09:47.032" v="1153"/>
          <ac:graphicFrameMkLst>
            <pc:docMk/>
            <pc:sldMk cId="3621458619" sldId="276"/>
            <ac:graphicFrameMk id="3" creationId="{2C11031F-AD47-2EC2-0CC7-5237BED15EE2}"/>
          </ac:graphicFrameMkLst>
        </pc:graphicFrameChg>
        <pc:graphicFrameChg chg="add mod modGraphic">
          <ac:chgData name="Moamen Ahmed" userId="cc167572-b24e-4f8e-8993-1ae53ad68388" providerId="ADAL" clId="{316B8A98-986D-4F15-BD81-6541306F05FD}" dt="2025-07-27T10:13:10.316" v="1182" actId="1076"/>
          <ac:graphicFrameMkLst>
            <pc:docMk/>
            <pc:sldMk cId="3621458619" sldId="276"/>
            <ac:graphicFrameMk id="4" creationId="{15870787-132A-FCE6-F279-70126B0E6B96}"/>
          </ac:graphicFrameMkLst>
        </pc:graphicFrameChg>
        <pc:graphicFrameChg chg="add mod modGraphic">
          <ac:chgData name="Moamen Ahmed" userId="cc167572-b24e-4f8e-8993-1ae53ad68388" providerId="ADAL" clId="{316B8A98-986D-4F15-BD81-6541306F05FD}" dt="2025-07-27T11:43:22.629" v="1310" actId="1076"/>
          <ac:graphicFrameMkLst>
            <pc:docMk/>
            <pc:sldMk cId="3621458619" sldId="276"/>
            <ac:graphicFrameMk id="5" creationId="{C1E7C0E3-0CC5-9C66-59F9-031E48F77101}"/>
          </ac:graphicFrameMkLst>
        </pc:graphicFrameChg>
        <pc:graphicFrameChg chg="add del mod modGraphic">
          <ac:chgData name="Moamen Ahmed" userId="cc167572-b24e-4f8e-8993-1ae53ad68388" providerId="ADAL" clId="{316B8A98-986D-4F15-BD81-6541306F05FD}" dt="2025-07-27T10:14:04.678" v="1189" actId="478"/>
          <ac:graphicFrameMkLst>
            <pc:docMk/>
            <pc:sldMk cId="3621458619" sldId="276"/>
            <ac:graphicFrameMk id="6" creationId="{C858C44C-5F21-5ED5-9A4F-9AD4C08CF652}"/>
          </ac:graphicFrameMkLst>
        </pc:graphicFrameChg>
        <pc:picChg chg="del mod">
          <ac:chgData name="Moamen Ahmed" userId="cc167572-b24e-4f8e-8993-1ae53ad68388" providerId="ADAL" clId="{316B8A98-986D-4F15-BD81-6541306F05FD}" dt="2025-07-27T10:10:39.888" v="1163" actId="478"/>
          <ac:picMkLst>
            <pc:docMk/>
            <pc:sldMk cId="3621458619" sldId="276"/>
            <ac:picMk id="8" creationId="{FC29DC2F-696E-77A9-974C-CF0BE13A173C}"/>
          </ac:picMkLst>
        </pc:picChg>
        <pc:picChg chg="add del mod">
          <ac:chgData name="Moamen Ahmed" userId="cc167572-b24e-4f8e-8993-1ae53ad68388" providerId="ADAL" clId="{316B8A98-986D-4F15-BD81-6541306F05FD}" dt="2025-07-27T11:44:37.990" v="1319" actId="478"/>
          <ac:picMkLst>
            <pc:docMk/>
            <pc:sldMk cId="3621458619" sldId="276"/>
            <ac:picMk id="9" creationId="{EF395189-4290-BA18-173D-6C5FB1ACA661}"/>
          </ac:picMkLst>
        </pc:picChg>
      </pc:sldChg>
      <pc:sldChg chg="add del">
        <pc:chgData name="Moamen Ahmed" userId="cc167572-b24e-4f8e-8993-1ae53ad68388" providerId="ADAL" clId="{316B8A98-986D-4F15-BD81-6541306F05FD}" dt="2025-07-27T11:42:06.323" v="1298" actId="47"/>
        <pc:sldMkLst>
          <pc:docMk/>
          <pc:sldMk cId="2556788522" sldId="277"/>
        </pc:sldMkLst>
      </pc:sldChg>
      <pc:sldChg chg="add del">
        <pc:chgData name="Moamen Ahmed" userId="cc167572-b24e-4f8e-8993-1ae53ad68388" providerId="ADAL" clId="{316B8A98-986D-4F15-BD81-6541306F05FD}" dt="2025-07-27T11:39:34.167" v="1284" actId="2890"/>
        <pc:sldMkLst>
          <pc:docMk/>
          <pc:sldMk cId="2072196204" sldId="278"/>
        </pc:sldMkLst>
      </pc:sldChg>
      <pc:sldMasterChg chg="setBg modSldLayout">
        <pc:chgData name="Moamen Ahmed" userId="cc167572-b24e-4f8e-8993-1ae53ad68388" providerId="ADAL" clId="{316B8A98-986D-4F15-BD81-6541306F05FD}" dt="2025-07-25T08:34:44.861" v="820"/>
        <pc:sldMasterMkLst>
          <pc:docMk/>
          <pc:sldMasterMk cId="2327039688" sldId="2147483874"/>
        </pc:sldMasterMkLst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60556364" sldId="2147483863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2350436577" sldId="2147483864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3174564661" sldId="2147483865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2072932077" sldId="2147483866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3643387301" sldId="2147483867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1324177523" sldId="2147483868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548627319" sldId="2147483869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1346360821" sldId="2147483870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2337987326" sldId="2147483871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3650842025" sldId="2147483872"/>
          </pc:sldLayoutMkLst>
        </pc:sldLayoutChg>
        <pc:sldLayoutChg chg="setBg">
          <pc:chgData name="Moamen Ahmed" userId="cc167572-b24e-4f8e-8993-1ae53ad68388" providerId="ADAL" clId="{316B8A98-986D-4F15-BD81-6541306F05FD}" dt="2025-07-25T08:34:44.861" v="820"/>
          <pc:sldLayoutMkLst>
            <pc:docMk/>
            <pc:sldMasterMk cId="2327039688" sldId="2147483874"/>
            <pc:sldLayoutMk cId="3568627692" sldId="2147483873"/>
          </pc:sldLayoutMkLst>
        </pc:sldLayoutChg>
      </pc:sldMasterChg>
    </pc:docChg>
  </pc:docChgLst>
  <pc:docChgLst>
    <pc:chgData clId="Web-{9DEE9ED6-0BAC-F268-3053-751F6329815D}"/>
    <pc:docChg chg="modSld">
      <pc:chgData name="" userId="" providerId="" clId="Web-{9DEE9ED6-0BAC-F268-3053-751F6329815D}" dt="2025-07-22T10:46:27.939" v="2" actId="1076"/>
      <pc:docMkLst>
        <pc:docMk/>
      </pc:docMkLst>
      <pc:sldChg chg="delSp">
        <pc:chgData name="" userId="" providerId="" clId="Web-{9DEE9ED6-0BAC-F268-3053-751F6329815D}" dt="2025-07-22T07:37:32.943" v="0"/>
        <pc:sldMkLst>
          <pc:docMk/>
          <pc:sldMk cId="109857222" sldId="256"/>
        </pc:sldMkLst>
      </pc:sldChg>
      <pc:sldChg chg="modSp">
        <pc:chgData name="" userId="" providerId="" clId="Web-{9DEE9ED6-0BAC-F268-3053-751F6329815D}" dt="2025-07-22T10:46:27.939" v="2" actId="1076"/>
        <pc:sldMkLst>
          <pc:docMk/>
          <pc:sldMk cId="1340448462" sldId="266"/>
        </pc:sldMkLst>
        <pc:picChg chg="mod">
          <ac:chgData name="" userId="" providerId="" clId="Web-{9DEE9ED6-0BAC-F268-3053-751F6329815D}" dt="2025-07-22T10:46:27.939" v="2" actId="1076"/>
          <ac:picMkLst>
            <pc:docMk/>
            <pc:sldMk cId="1340448462" sldId="266"/>
            <ac:picMk id="15" creationId="{933B0C94-9FBA-E991-E64D-CC651F9F4800}"/>
          </ac:picMkLst>
        </pc:picChg>
      </pc:sldChg>
    </pc:docChg>
  </pc:docChgLst>
  <pc:docChgLst>
    <pc:chgData name="Moamen Ahmed" userId="S::moamen.ahmed152300121@el-eng.menofia.edu.eg::cc167572-b24e-4f8e-8993-1ae53ad68388" providerId="AD" clId="Web-{9DEE9ED6-0BAC-F268-3053-751F6329815D}"/>
    <pc:docChg chg="addSld delSld modSld sldOrd addMainMaster delMainMaster">
      <pc:chgData name="Moamen Ahmed" userId="S::moamen.ahmed152300121@el-eng.menofia.edu.eg::cc167572-b24e-4f8e-8993-1ae53ad68388" providerId="AD" clId="Web-{9DEE9ED6-0BAC-F268-3053-751F6329815D}" dt="2025-07-22T10:56:12.354" v="1418" actId="14100"/>
      <pc:docMkLst>
        <pc:docMk/>
      </pc:docMkLst>
      <pc:sldChg chg="addSp delSp modSp del mod setBg modClrScheme modShow chgLayout">
        <pc:chgData name="Moamen Ahmed" userId="S::moamen.ahmed152300121@el-eng.menofia.edu.eg::cc167572-b24e-4f8e-8993-1ae53ad68388" providerId="AD" clId="Web-{9DEE9ED6-0BAC-F268-3053-751F6329815D}" dt="2025-07-22T07:43:52.487" v="20"/>
        <pc:sldMkLst>
          <pc:docMk/>
          <pc:sldMk cId="109857222" sldId="256"/>
        </pc:sldMkLst>
      </pc:sldChg>
      <pc:sldChg chg="addSp delSp modSp new mod modTransition setBg modClrScheme addAnim delAnim modAnim setClrOvrMap chgLayout">
        <pc:chgData name="Moamen Ahmed" userId="S::moamen.ahmed152300121@el-eng.menofia.edu.eg::cc167572-b24e-4f8e-8993-1ae53ad68388" providerId="AD" clId="Web-{9DEE9ED6-0BAC-F268-3053-751F6329815D}" dt="2025-07-22T09:41:31.539" v="908" actId="20577"/>
        <pc:sldMkLst>
          <pc:docMk/>
          <pc:sldMk cId="2866253474" sldId="256"/>
        </pc:sldMkLst>
        <pc:spChg chg="mod ord">
          <ac:chgData name="Moamen Ahmed" userId="S::moamen.ahmed152300121@el-eng.menofia.edu.eg::cc167572-b24e-4f8e-8993-1ae53ad68388" providerId="AD" clId="Web-{9DEE9ED6-0BAC-F268-3053-751F6329815D}" dt="2025-07-22T07:55:57.902" v="105" actId="1076"/>
          <ac:spMkLst>
            <pc:docMk/>
            <pc:sldMk cId="2866253474" sldId="256"/>
            <ac:spMk id="2" creationId="{692A6D2F-FC0E-878F-6E8F-DA115121441E}"/>
          </ac:spMkLst>
        </pc:spChg>
        <pc:spChg chg="add mod">
          <ac:chgData name="Moamen Ahmed" userId="S::moamen.ahmed152300121@el-eng.menofia.edu.eg::cc167572-b24e-4f8e-8993-1ae53ad68388" providerId="AD" clId="Web-{9DEE9ED6-0BAC-F268-3053-751F6329815D}" dt="2025-07-22T09:41:31.539" v="908" actId="20577"/>
          <ac:spMkLst>
            <pc:docMk/>
            <pc:sldMk cId="2866253474" sldId="256"/>
            <ac:spMk id="9" creationId="{D327630E-DAFD-BE2B-D450-FBEA12B4101F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7:53:58.460" v="90"/>
          <ac:spMkLst>
            <pc:docMk/>
            <pc:sldMk cId="2866253474" sldId="256"/>
            <ac:spMk id="23" creationId="{A88F843D-1C1B-C740-AC27-E3238D0F5F47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7:53:58.460" v="90"/>
          <ac:spMkLst>
            <pc:docMk/>
            <pc:sldMk cId="2866253474" sldId="256"/>
            <ac:spMk id="24" creationId="{1F8285B5-F87E-DD44-AF10-54EDA0471C6E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7:53:58.460" v="90"/>
          <ac:spMkLst>
            <pc:docMk/>
            <pc:sldMk cId="2866253474" sldId="256"/>
            <ac:spMk id="25" creationId="{9F8E50FA-F7A5-5C47-8BB1-544225797004}"/>
          </ac:spMkLst>
        </pc:spChg>
        <pc:picChg chg="add mod ord">
          <ac:chgData name="Moamen Ahmed" userId="S::moamen.ahmed152300121@el-eng.menofia.edu.eg::cc167572-b24e-4f8e-8993-1ae53ad68388" providerId="AD" clId="Web-{9DEE9ED6-0BAC-F268-3053-751F6329815D}" dt="2025-07-22T07:53:58.460" v="90"/>
          <ac:picMkLst>
            <pc:docMk/>
            <pc:sldMk cId="2866253474" sldId="256"/>
            <ac:picMk id="6" creationId="{4314D4C4-3D85-04F2-7ABB-0D8F3E5CBA3F}"/>
          </ac:picMkLst>
        </pc:picChg>
        <pc:picChg chg="add mod">
          <ac:chgData name="Moamen Ahmed" userId="S::moamen.ahmed152300121@el-eng.menofia.edu.eg::cc167572-b24e-4f8e-8993-1ae53ad68388" providerId="AD" clId="Web-{9DEE9ED6-0BAC-F268-3053-751F6329815D}" dt="2025-07-22T07:56:06.933" v="107" actId="1076"/>
          <ac:picMkLst>
            <pc:docMk/>
            <pc:sldMk cId="2866253474" sldId="256"/>
            <ac:picMk id="13" creationId="{3D43B805-63C5-1715-4B0A-56B458956D22}"/>
          </ac:picMkLst>
        </pc:picChg>
      </pc:sldChg>
      <pc:sldChg chg="addSp delSp modSp new mod modTransition setBg addAnim delAnim modAnim">
        <pc:chgData name="Moamen Ahmed" userId="S::moamen.ahmed152300121@el-eng.menofia.edu.eg::cc167572-b24e-4f8e-8993-1ae53ad68388" providerId="AD" clId="Web-{9DEE9ED6-0BAC-F268-3053-751F6329815D}" dt="2025-07-22T09:22:13.952" v="843" actId="14100"/>
        <pc:sldMkLst>
          <pc:docMk/>
          <pc:sldMk cId="2168502205" sldId="257"/>
        </pc:sldMkLst>
        <pc:spChg chg="mod">
          <ac:chgData name="Moamen Ahmed" userId="S::moamen.ahmed152300121@el-eng.menofia.edu.eg::cc167572-b24e-4f8e-8993-1ae53ad68388" providerId="AD" clId="Web-{9DEE9ED6-0BAC-F268-3053-751F6329815D}" dt="2025-07-22T08:34:04.651" v="488"/>
          <ac:spMkLst>
            <pc:docMk/>
            <pc:sldMk cId="2168502205" sldId="257"/>
            <ac:spMk id="2" creationId="{78730201-DBB1-A1FD-34CF-28585F899AE2}"/>
          </ac:spMkLst>
        </pc:spChg>
        <pc:spChg chg="mod">
          <ac:chgData name="Moamen Ahmed" userId="S::moamen.ahmed152300121@el-eng.menofia.edu.eg::cc167572-b24e-4f8e-8993-1ae53ad68388" providerId="AD" clId="Web-{9DEE9ED6-0BAC-F268-3053-751F6329815D}" dt="2025-07-22T09:22:13.952" v="843" actId="14100"/>
          <ac:spMkLst>
            <pc:docMk/>
            <pc:sldMk cId="2168502205" sldId="257"/>
            <ac:spMk id="3" creationId="{4DFBDAFA-0997-8B0B-ED29-8FDFDAD00969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8:34:04.651" v="488"/>
          <ac:spMkLst>
            <pc:docMk/>
            <pc:sldMk cId="2168502205" sldId="257"/>
            <ac:spMk id="49" creationId="{C868C70C-E5C4-CD47-888C-FCB3373B6D38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8:34:04.651" v="488"/>
          <ac:spMkLst>
            <pc:docMk/>
            <pc:sldMk cId="2168502205" sldId="257"/>
            <ac:spMk id="51" creationId="{F7C9FD24-3092-E04F-925D-C1183BF54C06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8:34:04.651" v="488"/>
          <ac:spMkLst>
            <pc:docMk/>
            <pc:sldMk cId="2168502205" sldId="257"/>
            <ac:spMk id="53" creationId="{D8C68F39-5E8A-844C-A8FD-394F253C1E5F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8:34:04.651" v="488"/>
          <ac:spMkLst>
            <pc:docMk/>
            <pc:sldMk cId="2168502205" sldId="257"/>
            <ac:spMk id="55" creationId="{BC583CEB-AC2B-2640-94F6-5958E6BC5BAB}"/>
          </ac:spMkLst>
        </pc:spChg>
        <pc:picChg chg="add mod ord">
          <ac:chgData name="Moamen Ahmed" userId="S::moamen.ahmed152300121@el-eng.menofia.edu.eg::cc167572-b24e-4f8e-8993-1ae53ad68388" providerId="AD" clId="Web-{9DEE9ED6-0BAC-F268-3053-751F6329815D}" dt="2025-07-22T08:41:12.494" v="592" actId="1076"/>
          <ac:picMkLst>
            <pc:docMk/>
            <pc:sldMk cId="2168502205" sldId="257"/>
            <ac:picMk id="23" creationId="{04908C62-55AE-86CC-C58D-13210D21730B}"/>
          </ac:picMkLst>
        </pc:picChg>
      </pc:sldChg>
      <pc:sldChg chg="addSp delSp modSp new del mod ord setBg modClrScheme chgLayout">
        <pc:chgData name="Moamen Ahmed" userId="S::moamen.ahmed152300121@el-eng.menofia.edu.eg::cc167572-b24e-4f8e-8993-1ae53ad68388" providerId="AD" clId="Web-{9DEE9ED6-0BAC-F268-3053-751F6329815D}" dt="2025-07-22T08:13:34.047" v="238"/>
        <pc:sldMkLst>
          <pc:docMk/>
          <pc:sldMk cId="2046922136" sldId="258"/>
        </pc:sldMkLst>
      </pc:sldChg>
      <pc:sldChg chg="addSp delSp modSp new mod ord setBg">
        <pc:chgData name="Moamen Ahmed" userId="S::moamen.ahmed152300121@el-eng.menofia.edu.eg::cc167572-b24e-4f8e-8993-1ae53ad68388" providerId="AD" clId="Web-{9DEE9ED6-0BAC-F268-3053-751F6329815D}" dt="2025-07-22T08:20:11.935" v="263"/>
        <pc:sldMkLst>
          <pc:docMk/>
          <pc:sldMk cId="3512198235" sldId="258"/>
        </pc:sldMkLst>
        <pc:spChg chg="add">
          <ac:chgData name="Moamen Ahmed" userId="S::moamen.ahmed152300121@el-eng.menofia.edu.eg::cc167572-b24e-4f8e-8993-1ae53ad68388" providerId="AD" clId="Web-{9DEE9ED6-0BAC-F268-3053-751F6329815D}" dt="2025-07-22T08:20:11.935" v="263"/>
          <ac:spMkLst>
            <pc:docMk/>
            <pc:sldMk cId="3512198235" sldId="258"/>
            <ac:spMk id="24" creationId="{11C15DFD-AB97-AB43-A6C9-2808708C91B4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8:20:11.935" v="263"/>
          <ac:spMkLst>
            <pc:docMk/>
            <pc:sldMk cId="3512198235" sldId="258"/>
            <ac:spMk id="25" creationId="{4A05BA89-ECA6-2247-ABBB-3C67160202E9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8:20:11.935" v="263"/>
          <ac:spMkLst>
            <pc:docMk/>
            <pc:sldMk cId="3512198235" sldId="258"/>
            <ac:spMk id="26" creationId="{C868C70C-E5C4-CD47-888C-FCB3373B6D38}"/>
          </ac:spMkLst>
        </pc:spChg>
      </pc:sldChg>
      <pc:sldChg chg="addSp delSp modSp new mod setBg addAnim delAnim modAnim">
        <pc:chgData name="Moamen Ahmed" userId="S::moamen.ahmed152300121@el-eng.menofia.edu.eg::cc167572-b24e-4f8e-8993-1ae53ad68388" providerId="AD" clId="Web-{9DEE9ED6-0BAC-F268-3053-751F6329815D}" dt="2025-07-22T09:01:08.675" v="686"/>
        <pc:sldMkLst>
          <pc:docMk/>
          <pc:sldMk cId="3201520232" sldId="259"/>
        </pc:sldMkLst>
        <pc:spChg chg="mod">
          <ac:chgData name="Moamen Ahmed" userId="S::moamen.ahmed152300121@el-eng.menofia.edu.eg::cc167572-b24e-4f8e-8993-1ae53ad68388" providerId="AD" clId="Web-{9DEE9ED6-0BAC-F268-3053-751F6329815D}" dt="2025-07-22T08:57:37.558" v="662" actId="1076"/>
          <ac:spMkLst>
            <pc:docMk/>
            <pc:sldMk cId="3201520232" sldId="259"/>
            <ac:spMk id="2" creationId="{28C44231-41B8-2F1A-0B43-4A25DFDDBBA2}"/>
          </ac:spMkLst>
        </pc:spChg>
        <pc:spChg chg="add mod">
          <ac:chgData name="Moamen Ahmed" userId="S::moamen.ahmed152300121@el-eng.menofia.edu.eg::cc167572-b24e-4f8e-8993-1ae53ad68388" providerId="AD" clId="Web-{9DEE9ED6-0BAC-F268-3053-751F6329815D}" dt="2025-07-22T08:57:46.793" v="664" actId="20577"/>
          <ac:spMkLst>
            <pc:docMk/>
            <pc:sldMk cId="3201520232" sldId="259"/>
            <ac:spMk id="6" creationId="{D4B8B231-7D1B-9223-151A-931F4D8A0020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8:57:17.729" v="660"/>
          <ac:spMkLst>
            <pc:docMk/>
            <pc:sldMk cId="3201520232" sldId="259"/>
            <ac:spMk id="37" creationId="{7F573F1D-73A7-FB41-BCAD-FC9AA7DEF4F5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8:57:17.729" v="660"/>
          <ac:spMkLst>
            <pc:docMk/>
            <pc:sldMk cId="3201520232" sldId="259"/>
            <ac:spMk id="41" creationId="{A21C8291-E3D5-4240-8FF4-E5213CBCC453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8:57:17.729" v="660"/>
          <ac:spMkLst>
            <pc:docMk/>
            <pc:sldMk cId="3201520232" sldId="259"/>
            <ac:spMk id="43" creationId="{08B44AFE-C181-7047-8CC9-CA00BD385EEA}"/>
          </ac:spMkLst>
        </pc:spChg>
        <pc:picChg chg="add mod">
          <ac:chgData name="Moamen Ahmed" userId="S::moamen.ahmed152300121@el-eng.menofia.edu.eg::cc167572-b24e-4f8e-8993-1ae53ad68388" providerId="AD" clId="Web-{9DEE9ED6-0BAC-F268-3053-751F6329815D}" dt="2025-07-22T08:57:34.152" v="661" actId="1076"/>
          <ac:picMkLst>
            <pc:docMk/>
            <pc:sldMk cId="3201520232" sldId="259"/>
            <ac:picMk id="5" creationId="{5F8EAFA8-C603-B80B-9568-AD0D40FBE3F0}"/>
          </ac:picMkLst>
        </pc:picChg>
      </pc:sldChg>
      <pc:sldChg chg="addSp delSp modSp new mod setBg addAnim delAnim modAnim">
        <pc:chgData name="Moamen Ahmed" userId="S::moamen.ahmed152300121@el-eng.menofia.edu.eg::cc167572-b24e-4f8e-8993-1ae53ad68388" providerId="AD" clId="Web-{9DEE9ED6-0BAC-F268-3053-751F6329815D}" dt="2025-07-22T09:09:04.738" v="762"/>
        <pc:sldMkLst>
          <pc:docMk/>
          <pc:sldMk cId="3914422315" sldId="260"/>
        </pc:sldMkLst>
        <pc:spChg chg="mod">
          <ac:chgData name="Moamen Ahmed" userId="S::moamen.ahmed152300121@el-eng.menofia.edu.eg::cc167572-b24e-4f8e-8993-1ae53ad68388" providerId="AD" clId="Web-{9DEE9ED6-0BAC-F268-3053-751F6329815D}" dt="2025-07-22T09:02:30.615" v="691" actId="1076"/>
          <ac:spMkLst>
            <pc:docMk/>
            <pc:sldMk cId="3914422315" sldId="260"/>
            <ac:spMk id="2" creationId="{539FA186-BE61-0364-0132-372027053CBE}"/>
          </ac:spMkLst>
        </pc:spChg>
        <pc:spChg chg="add mod">
          <ac:chgData name="Moamen Ahmed" userId="S::moamen.ahmed152300121@el-eng.menofia.edu.eg::cc167572-b24e-4f8e-8993-1ae53ad68388" providerId="AD" clId="Web-{9DEE9ED6-0BAC-F268-3053-751F6329815D}" dt="2025-07-22T09:08:21.580" v="753" actId="20577"/>
          <ac:spMkLst>
            <pc:docMk/>
            <pc:sldMk cId="3914422315" sldId="260"/>
            <ac:spMk id="6" creationId="{671273D3-4093-D624-5C01-F42CAA3B1325}"/>
          </ac:spMkLst>
        </pc:spChg>
        <pc:picChg chg="add mod">
          <ac:chgData name="Moamen Ahmed" userId="S::moamen.ahmed152300121@el-eng.menofia.edu.eg::cc167572-b24e-4f8e-8993-1ae53ad68388" providerId="AD" clId="Web-{9DEE9ED6-0BAC-F268-3053-751F6329815D}" dt="2025-07-22T09:07:22.641" v="727" actId="1076"/>
          <ac:picMkLst>
            <pc:docMk/>
            <pc:sldMk cId="3914422315" sldId="260"/>
            <ac:picMk id="4" creationId="{04596145-5755-46F2-5780-E793A3160664}"/>
          </ac:picMkLst>
        </pc:picChg>
      </pc:sldChg>
      <pc:sldChg chg="addSp modSp new mod ord setBg addAnim modAnim">
        <pc:chgData name="Moamen Ahmed" userId="S::moamen.ahmed152300121@el-eng.menofia.edu.eg::cc167572-b24e-4f8e-8993-1ae53ad68388" providerId="AD" clId="Web-{9DEE9ED6-0BAC-F268-3053-751F6329815D}" dt="2025-07-22T09:41:22.882" v="907" actId="20577"/>
        <pc:sldMkLst>
          <pc:docMk/>
          <pc:sldMk cId="3779027814" sldId="261"/>
        </pc:sldMkLst>
        <pc:spChg chg="mod">
          <ac:chgData name="Moamen Ahmed" userId="S::moamen.ahmed152300121@el-eng.menofia.edu.eg::cc167572-b24e-4f8e-8993-1ae53ad68388" providerId="AD" clId="Web-{9DEE9ED6-0BAC-F268-3053-751F6329815D}" dt="2025-07-22T09:18:01.975" v="822"/>
          <ac:spMkLst>
            <pc:docMk/>
            <pc:sldMk cId="3779027814" sldId="261"/>
            <ac:spMk id="2" creationId="{A54E5D89-DF3A-BB94-9C70-F9F9B9D1DD18}"/>
          </ac:spMkLst>
        </pc:spChg>
        <pc:spChg chg="mod">
          <ac:chgData name="Moamen Ahmed" userId="S::moamen.ahmed152300121@el-eng.menofia.edu.eg::cc167572-b24e-4f8e-8993-1ae53ad68388" providerId="AD" clId="Web-{9DEE9ED6-0BAC-F268-3053-751F6329815D}" dt="2025-07-22T09:41:22.882" v="907" actId="20577"/>
          <ac:spMkLst>
            <pc:docMk/>
            <pc:sldMk cId="3779027814" sldId="261"/>
            <ac:spMk id="3" creationId="{649053DB-2AD0-AD9C-9402-855CB3E5D0CC}"/>
          </ac:spMkLst>
        </pc:spChg>
        <pc:picChg chg="add mod">
          <ac:chgData name="Moamen Ahmed" userId="S::moamen.ahmed152300121@el-eng.menofia.edu.eg::cc167572-b24e-4f8e-8993-1ae53ad68388" providerId="AD" clId="Web-{9DEE9ED6-0BAC-F268-3053-751F6329815D}" dt="2025-07-22T09:18:01.975" v="822"/>
          <ac:picMkLst>
            <pc:docMk/>
            <pc:sldMk cId="3779027814" sldId="261"/>
            <ac:picMk id="4" creationId="{D940ADF3-72C0-B3AE-8692-7CF7B22CC356}"/>
          </ac:picMkLst>
        </pc:picChg>
      </pc:sldChg>
      <pc:sldChg chg="new del">
        <pc:chgData name="Moamen Ahmed" userId="S::moamen.ahmed152300121@el-eng.menofia.edu.eg::cc167572-b24e-4f8e-8993-1ae53ad68388" providerId="AD" clId="Web-{9DEE9ED6-0BAC-F268-3053-751F6329815D}" dt="2025-07-22T09:24:45.957" v="846"/>
        <pc:sldMkLst>
          <pc:docMk/>
          <pc:sldMk cId="3745266457" sldId="262"/>
        </pc:sldMkLst>
      </pc:sldChg>
      <pc:sldChg chg="addSp delSp modSp add mod replId modTransition setBg addAnim modAnim">
        <pc:chgData name="Moamen Ahmed" userId="S::moamen.ahmed152300121@el-eng.menofia.edu.eg::cc167572-b24e-4f8e-8993-1ae53ad68388" providerId="AD" clId="Web-{9DEE9ED6-0BAC-F268-3053-751F6329815D}" dt="2025-07-22T09:42:39.744" v="917"/>
        <pc:sldMkLst>
          <pc:docMk/>
          <pc:sldMk cId="1942519476" sldId="263"/>
        </pc:sldMkLst>
        <pc:spChg chg="mod">
          <ac:chgData name="Moamen Ahmed" userId="S::moamen.ahmed152300121@el-eng.menofia.edu.eg::cc167572-b24e-4f8e-8993-1ae53ad68388" providerId="AD" clId="Web-{9DEE9ED6-0BAC-F268-3053-751F6329815D}" dt="2025-07-22T09:38:27.736" v="894"/>
          <ac:spMkLst>
            <pc:docMk/>
            <pc:sldMk cId="1942519476" sldId="263"/>
            <ac:spMk id="2" creationId="{54CDF9B5-87E0-2C05-5815-7E2A0737C042}"/>
          </ac:spMkLst>
        </pc:spChg>
        <pc:spChg chg="mod">
          <ac:chgData name="Moamen Ahmed" userId="S::moamen.ahmed152300121@el-eng.menofia.edu.eg::cc167572-b24e-4f8e-8993-1ae53ad68388" providerId="AD" clId="Web-{9DEE9ED6-0BAC-F268-3053-751F6329815D}" dt="2025-07-22T09:42:24.009" v="915" actId="14100"/>
          <ac:spMkLst>
            <pc:docMk/>
            <pc:sldMk cId="1942519476" sldId="263"/>
            <ac:spMk id="3" creationId="{F33BA612-A6F2-A456-BC33-9822EAE20B5E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9:38:27.736" v="894"/>
          <ac:spMkLst>
            <pc:docMk/>
            <pc:sldMk cId="1942519476" sldId="263"/>
            <ac:spMk id="24" creationId="{C868C70C-E5C4-CD47-888C-FCB3373B6D38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9:38:27.736" v="894"/>
          <ac:spMkLst>
            <pc:docMk/>
            <pc:sldMk cId="1942519476" sldId="263"/>
            <ac:spMk id="25" creationId="{D8C68F39-5E8A-844C-A8FD-394F253C1E5F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9:38:27.736" v="894"/>
          <ac:spMkLst>
            <pc:docMk/>
            <pc:sldMk cId="1942519476" sldId="263"/>
            <ac:spMk id="26" creationId="{BC583CEB-AC2B-2640-94F6-5958E6BC5BAB}"/>
          </ac:spMkLst>
        </pc:spChg>
        <pc:picChg chg="mod">
          <ac:chgData name="Moamen Ahmed" userId="S::moamen.ahmed152300121@el-eng.menofia.edu.eg::cc167572-b24e-4f8e-8993-1ae53ad68388" providerId="AD" clId="Web-{9DEE9ED6-0BAC-F268-3053-751F6329815D}" dt="2025-07-22T09:42:11.353" v="910" actId="1076"/>
          <ac:picMkLst>
            <pc:docMk/>
            <pc:sldMk cId="1942519476" sldId="263"/>
            <ac:picMk id="4" creationId="{14CAAA10-52FB-F7BA-B6F4-E292AD009B89}"/>
          </ac:picMkLst>
        </pc:picChg>
      </pc:sldChg>
      <pc:sldChg chg="modSp new mod ord setBg addAnim modAnim">
        <pc:chgData name="Moamen Ahmed" userId="S::moamen.ahmed152300121@el-eng.menofia.edu.eg::cc167572-b24e-4f8e-8993-1ae53ad68388" providerId="AD" clId="Web-{9DEE9ED6-0BAC-F268-3053-751F6329815D}" dt="2025-07-22T09:52:45.093" v="945"/>
        <pc:sldMkLst>
          <pc:docMk/>
          <pc:sldMk cId="2505035167" sldId="264"/>
        </pc:sldMkLst>
        <pc:spChg chg="mod">
          <ac:chgData name="Moamen Ahmed" userId="S::moamen.ahmed152300121@el-eng.menofia.edu.eg::cc167572-b24e-4f8e-8993-1ae53ad68388" providerId="AD" clId="Web-{9DEE9ED6-0BAC-F268-3053-751F6329815D}" dt="2025-07-22T09:44:58.968" v="921" actId="20577"/>
          <ac:spMkLst>
            <pc:docMk/>
            <pc:sldMk cId="2505035167" sldId="264"/>
            <ac:spMk id="2" creationId="{BC64214C-7AB4-EF60-6639-6AE52538A9D8}"/>
          </ac:spMkLst>
        </pc:spChg>
        <pc:spChg chg="mod">
          <ac:chgData name="Moamen Ahmed" userId="S::moamen.ahmed152300121@el-eng.menofia.edu.eg::cc167572-b24e-4f8e-8993-1ae53ad68388" providerId="AD" clId="Web-{9DEE9ED6-0BAC-F268-3053-751F6329815D}" dt="2025-07-22T09:48:13.552" v="942" actId="20577"/>
          <ac:spMkLst>
            <pc:docMk/>
            <pc:sldMk cId="2505035167" sldId="264"/>
            <ac:spMk id="3" creationId="{54EB21FB-A104-E7BE-88C1-0A2BDF9A9BF9}"/>
          </ac:spMkLst>
        </pc:spChg>
      </pc:sldChg>
      <pc:sldChg chg="new del">
        <pc:chgData name="Moamen Ahmed" userId="S::moamen.ahmed152300121@el-eng.menofia.edu.eg::cc167572-b24e-4f8e-8993-1ae53ad68388" providerId="AD" clId="Web-{9DEE9ED6-0BAC-F268-3053-751F6329815D}" dt="2025-07-22T09:43:44.840" v="919"/>
        <pc:sldMkLst>
          <pc:docMk/>
          <pc:sldMk cId="2541909188" sldId="264"/>
        </pc:sldMkLst>
      </pc:sldChg>
      <pc:sldChg chg="addSp modSp new mod setBg addAnim modAnim">
        <pc:chgData name="Moamen Ahmed" userId="S::moamen.ahmed152300121@el-eng.menofia.edu.eg::cc167572-b24e-4f8e-8993-1ae53ad68388" providerId="AD" clId="Web-{9DEE9ED6-0BAC-F268-3053-751F6329815D}" dt="2025-07-22T10:00:19.796" v="1012"/>
        <pc:sldMkLst>
          <pc:docMk/>
          <pc:sldMk cId="97777353" sldId="265"/>
        </pc:sldMkLst>
        <pc:spChg chg="mod">
          <ac:chgData name="Moamen Ahmed" userId="S::moamen.ahmed152300121@el-eng.menofia.edu.eg::cc167572-b24e-4f8e-8993-1ae53ad68388" providerId="AD" clId="Web-{9DEE9ED6-0BAC-F268-3053-751F6329815D}" dt="2025-07-22T09:59:14.450" v="1005"/>
          <ac:spMkLst>
            <pc:docMk/>
            <pc:sldMk cId="97777353" sldId="265"/>
            <ac:spMk id="2" creationId="{728BD5B2-A5AF-CD38-693B-0C99AFFF16D7}"/>
          </ac:spMkLst>
        </pc:spChg>
        <pc:spChg chg="mod">
          <ac:chgData name="Moamen Ahmed" userId="S::moamen.ahmed152300121@el-eng.menofia.edu.eg::cc167572-b24e-4f8e-8993-1ae53ad68388" providerId="AD" clId="Web-{9DEE9ED6-0BAC-F268-3053-751F6329815D}" dt="2025-07-22T09:59:14.450" v="1005"/>
          <ac:spMkLst>
            <pc:docMk/>
            <pc:sldMk cId="97777353" sldId="265"/>
            <ac:spMk id="3" creationId="{AA19D13D-13FD-D623-A9BE-A2B8DBA40470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9:59:14.450" v="1005"/>
          <ac:spMkLst>
            <pc:docMk/>
            <pc:sldMk cId="97777353" sldId="265"/>
            <ac:spMk id="10" creationId="{C868C70C-E5C4-CD47-888C-FCB3373B6D38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9:59:14.450" v="1005"/>
          <ac:spMkLst>
            <pc:docMk/>
            <pc:sldMk cId="97777353" sldId="265"/>
            <ac:spMk id="12" creationId="{6DA97320-228E-48F3-BCFA-423F983C8557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09:59:14.450" v="1005"/>
          <ac:spMkLst>
            <pc:docMk/>
            <pc:sldMk cId="97777353" sldId="265"/>
            <ac:spMk id="14" creationId="{2C9F0975-851A-4FEC-B19A-6EC12C0D540C}"/>
          </ac:spMkLst>
        </pc:spChg>
        <pc:picChg chg="add mod ord modCrop">
          <ac:chgData name="Moamen Ahmed" userId="S::moamen.ahmed152300121@el-eng.menofia.edu.eg::cc167572-b24e-4f8e-8993-1ae53ad68388" providerId="AD" clId="Web-{9DEE9ED6-0BAC-F268-3053-751F6329815D}" dt="2025-07-22T09:59:14.450" v="1005"/>
          <ac:picMkLst>
            <pc:docMk/>
            <pc:sldMk cId="97777353" sldId="265"/>
            <ac:picMk id="4" creationId="{560B66D3-DA55-0356-DB16-E05FE3F4D7E4}"/>
          </ac:picMkLst>
        </pc:picChg>
        <pc:picChg chg="add mod modCrop">
          <ac:chgData name="Moamen Ahmed" userId="S::moamen.ahmed152300121@el-eng.menofia.edu.eg::cc167572-b24e-4f8e-8993-1ae53ad68388" providerId="AD" clId="Web-{9DEE9ED6-0BAC-F268-3053-751F6329815D}" dt="2025-07-22T09:59:14.450" v="1005"/>
          <ac:picMkLst>
            <pc:docMk/>
            <pc:sldMk cId="97777353" sldId="265"/>
            <ac:picMk id="5" creationId="{859E6069-A736-B403-46DA-3B6DF225B254}"/>
          </ac:picMkLst>
        </pc:picChg>
      </pc:sldChg>
      <pc:sldChg chg="addSp delSp modSp new mod setBg">
        <pc:chgData name="Moamen Ahmed" userId="S::moamen.ahmed152300121@el-eng.menofia.edu.eg::cc167572-b24e-4f8e-8993-1ae53ad68388" providerId="AD" clId="Web-{9DEE9ED6-0BAC-F268-3053-751F6329815D}" dt="2025-07-22T10:50:39.544" v="1355" actId="14100"/>
        <pc:sldMkLst>
          <pc:docMk/>
          <pc:sldMk cId="1340448462" sldId="266"/>
        </pc:sldMkLst>
        <pc:spChg chg="mod">
          <ac:chgData name="Moamen Ahmed" userId="S::moamen.ahmed152300121@el-eng.menofia.edu.eg::cc167572-b24e-4f8e-8993-1ae53ad68388" providerId="AD" clId="Web-{9DEE9ED6-0BAC-F268-3053-751F6329815D}" dt="2025-07-22T10:13:21.432" v="1317"/>
          <ac:spMkLst>
            <pc:docMk/>
            <pc:sldMk cId="1340448462" sldId="266"/>
            <ac:spMk id="2" creationId="{3043D414-8EDA-AD44-0657-1170B8B86D52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10:13:21.432" v="1317"/>
          <ac:spMkLst>
            <pc:docMk/>
            <pc:sldMk cId="1340448462" sldId="266"/>
            <ac:spMk id="70" creationId="{23BB7E73-E730-42EA-AACE-D1E323EA547E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10:13:21.432" v="1317"/>
          <ac:spMkLst>
            <pc:docMk/>
            <pc:sldMk cId="1340448462" sldId="266"/>
            <ac:spMk id="71" creationId="{F1F6C2E9-B316-4410-88E5-74F044FC3575}"/>
          </ac:spMkLst>
        </pc:spChg>
        <pc:spChg chg="add">
          <ac:chgData name="Moamen Ahmed" userId="S::moamen.ahmed152300121@el-eng.menofia.edu.eg::cc167572-b24e-4f8e-8993-1ae53ad68388" providerId="AD" clId="Web-{9DEE9ED6-0BAC-F268-3053-751F6329815D}" dt="2025-07-22T10:13:21.432" v="1317"/>
          <ac:spMkLst>
            <pc:docMk/>
            <pc:sldMk cId="1340448462" sldId="266"/>
            <ac:spMk id="72" creationId="{83D07262-43A6-451F-9B19-77B943C6399D}"/>
          </ac:spMkLst>
        </pc:spChg>
        <pc:graphicFrameChg chg="add mod ord modGraphic">
          <ac:chgData name="Moamen Ahmed" userId="S::moamen.ahmed152300121@el-eng.menofia.edu.eg::cc167572-b24e-4f8e-8993-1ae53ad68388" providerId="AD" clId="Web-{9DEE9ED6-0BAC-F268-3053-751F6329815D}" dt="2025-07-22T10:50:32.403" v="1352" actId="1076"/>
          <ac:graphicFrameMkLst>
            <pc:docMk/>
            <pc:sldMk cId="1340448462" sldId="266"/>
            <ac:graphicFrameMk id="5" creationId="{9B1B8DD4-47FE-04A9-736F-2F9B8F05A123}"/>
          </ac:graphicFrameMkLst>
        </pc:graphicFrameChg>
        <pc:picChg chg="add mod">
          <ac:chgData name="Moamen Ahmed" userId="S::moamen.ahmed152300121@el-eng.menofia.edu.eg::cc167572-b24e-4f8e-8993-1ae53ad68388" providerId="AD" clId="Web-{9DEE9ED6-0BAC-F268-3053-751F6329815D}" dt="2025-07-22T10:50:39.544" v="1355" actId="14100"/>
          <ac:picMkLst>
            <pc:docMk/>
            <pc:sldMk cId="1340448462" sldId="266"/>
            <ac:picMk id="15" creationId="{933B0C94-9FBA-E991-E64D-CC651F9F4800}"/>
          </ac:picMkLst>
        </pc:picChg>
      </pc:sldChg>
      <pc:sldChg chg="delSp modSp add del mod replId modClrScheme delDesignElem chgLayout">
        <pc:chgData name="Moamen Ahmed" userId="S::moamen.ahmed152300121@el-eng.menofia.edu.eg::cc167572-b24e-4f8e-8993-1ae53ad68388" providerId="AD" clId="Web-{9DEE9ED6-0BAC-F268-3053-751F6329815D}" dt="2025-07-22T10:04:55.399" v="1015"/>
        <pc:sldMkLst>
          <pc:docMk/>
          <pc:sldMk cId="4067727134" sldId="266"/>
        </pc:sldMkLst>
      </pc:sldChg>
      <pc:sldChg chg="addSp delSp modSp add replId">
        <pc:chgData name="Moamen Ahmed" userId="S::moamen.ahmed152300121@el-eng.menofia.edu.eg::cc167572-b24e-4f8e-8993-1ae53ad68388" providerId="AD" clId="Web-{9DEE9ED6-0BAC-F268-3053-751F6329815D}" dt="2025-07-22T10:56:12.354" v="1418" actId="14100"/>
        <pc:sldMkLst>
          <pc:docMk/>
          <pc:sldMk cId="3745763521" sldId="267"/>
        </pc:sldMkLst>
        <pc:graphicFrameChg chg="mod modGraphic">
          <ac:chgData name="Moamen Ahmed" userId="S::moamen.ahmed152300121@el-eng.menofia.edu.eg::cc167572-b24e-4f8e-8993-1ae53ad68388" providerId="AD" clId="Web-{9DEE9ED6-0BAC-F268-3053-751F6329815D}" dt="2025-07-22T10:55:39.712" v="1411"/>
          <ac:graphicFrameMkLst>
            <pc:docMk/>
            <pc:sldMk cId="3745763521" sldId="267"/>
            <ac:graphicFrameMk id="5" creationId="{FB7BFFE6-ECE2-30BB-30C8-B9DAEA792FAC}"/>
          </ac:graphicFrameMkLst>
        </pc:graphicFrameChg>
        <pc:picChg chg="add mod">
          <ac:chgData name="Moamen Ahmed" userId="S::moamen.ahmed152300121@el-eng.menofia.edu.eg::cc167572-b24e-4f8e-8993-1ae53ad68388" providerId="AD" clId="Web-{9DEE9ED6-0BAC-F268-3053-751F6329815D}" dt="2025-07-22T10:56:12.354" v="1418" actId="14100"/>
          <ac:picMkLst>
            <pc:docMk/>
            <pc:sldMk cId="3745763521" sldId="267"/>
            <ac:picMk id="10" creationId="{8B7AADC9-4A19-375E-0DA5-ED62CDA7B99B}"/>
          </ac:picMkLst>
        </pc:picChg>
      </pc:sldChg>
      <pc:sldMasterChg chg="del delSldLayout">
        <pc:chgData name="Moamen Ahmed" userId="S::moamen.ahmed152300121@el-eng.menofia.edu.eg::cc167572-b24e-4f8e-8993-1ae53ad68388" providerId="AD" clId="Web-{9DEE9ED6-0BAC-F268-3053-751F6329815D}" dt="2025-07-22T07:39:38.384" v="9"/>
        <pc:sldMasterMkLst>
          <pc:docMk/>
          <pc:sldMasterMk cId="2460954070" sldId="2147483660"/>
        </pc:sldMasterMkLst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oamen Ahmed" userId="S::moamen.ahmed152300121@el-eng.menofia.edu.eg::cc167572-b24e-4f8e-8993-1ae53ad68388" providerId="AD" clId="Web-{9DEE9ED6-0BAC-F268-3053-751F6329815D}" dt="2025-07-22T07:39:38.384" v="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Moamen Ahmed" userId="S::moamen.ahmed152300121@el-eng.menofia.edu.eg::cc167572-b24e-4f8e-8993-1ae53ad68388" providerId="AD" clId="Web-{9DEE9ED6-0BAC-F268-3053-751F6329815D}" dt="2025-07-22T07:40:43.730" v="11"/>
        <pc:sldMasterMkLst>
          <pc:docMk/>
          <pc:sldMasterMk cId="2030032351" sldId="2147483708"/>
        </pc:sldMasterMkLst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1620635766" sldId="2147483697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1769248306" sldId="2147483698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675491263" sldId="2147483699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2588561852" sldId="2147483700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519273690" sldId="2147483701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1965857942" sldId="2147483702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2127231991" sldId="2147483703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1143000319" sldId="2147483704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1037676683" sldId="2147483705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4267414278" sldId="2147483706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0:43.730" v="11"/>
          <pc:sldLayoutMkLst>
            <pc:docMk/>
            <pc:sldMasterMk cId="2030032351" sldId="2147483708"/>
            <pc:sldLayoutMk cId="1273298741" sldId="2147483707"/>
          </pc:sldLayoutMkLst>
        </pc:sldLayoutChg>
      </pc:sldMasterChg>
      <pc:sldMasterChg chg="add del addSldLayout delSldLayout">
        <pc:chgData name="Moamen Ahmed" userId="S::moamen.ahmed152300121@el-eng.menofia.edu.eg::cc167572-b24e-4f8e-8993-1ae53ad68388" providerId="AD" clId="Web-{9DEE9ED6-0BAC-F268-3053-751F6329815D}" dt="2025-07-22T07:44:12.440" v="24"/>
        <pc:sldMasterMkLst>
          <pc:docMk/>
          <pc:sldMasterMk cId="1485521098" sldId="2147483798"/>
        </pc:sldMasterMkLst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1809157326" sldId="2147483787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2226307179" sldId="2147483788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2174845270" sldId="2147483789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2452452977" sldId="2147483790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1286641053" sldId="2147483791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1503750300" sldId="2147483792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3249948649" sldId="2147483793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3932896277" sldId="2147483794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783916557" sldId="2147483795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1917381493" sldId="2147483796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4:12.440" v="24"/>
          <pc:sldLayoutMkLst>
            <pc:docMk/>
            <pc:sldMasterMk cId="1485521098" sldId="2147483798"/>
            <pc:sldLayoutMk cId="3232652888" sldId="2147483797"/>
          </pc:sldLayoutMkLst>
        </pc:sldLayoutChg>
      </pc:sldMasterChg>
      <pc:sldMasterChg chg="add del addSldLayout delSldLayout">
        <pc:chgData name="Moamen Ahmed" userId="S::moamen.ahmed152300121@el-eng.menofia.edu.eg::cc167572-b24e-4f8e-8993-1ae53ad68388" providerId="AD" clId="Web-{9DEE9ED6-0BAC-F268-3053-751F6329815D}" dt="2025-07-22T07:49:40.498" v="58"/>
        <pc:sldMasterMkLst>
          <pc:docMk/>
          <pc:sldMasterMk cId="2327039688" sldId="2147483874"/>
        </pc:sldMasterMkLst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60556364" sldId="2147483863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2350436577" sldId="2147483864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3174564661" sldId="2147483865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2072932077" sldId="2147483866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3643387301" sldId="2147483867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1324177523" sldId="2147483868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548627319" sldId="2147483869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1346360821" sldId="2147483870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2337987326" sldId="2147483871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3650842025" sldId="2147483872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27039688" sldId="2147483874"/>
            <pc:sldLayoutMk cId="3568627692" sldId="2147483873"/>
          </pc:sldLayoutMkLst>
        </pc:sldLayoutChg>
      </pc:sldMasterChg>
      <pc:sldMasterChg chg="add del addSldLayout delSldLayout">
        <pc:chgData name="Moamen Ahmed" userId="S::moamen.ahmed152300121@el-eng.menofia.edu.eg::cc167572-b24e-4f8e-8993-1ae53ad68388" providerId="AD" clId="Web-{9DEE9ED6-0BAC-F268-3053-751F6329815D}" dt="2025-07-22T07:49:40.498" v="58"/>
        <pc:sldMasterMkLst>
          <pc:docMk/>
          <pc:sldMasterMk cId="2398030025" sldId="2147483911"/>
        </pc:sldMasterMkLst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1493941467" sldId="2147483900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2757629600" sldId="2147483901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3220465270" sldId="2147483902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3269976200" sldId="2147483903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2783062454" sldId="2147483904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490637561" sldId="2147483905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1676183188" sldId="2147483906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3570648001" sldId="2147483907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4258562823" sldId="2147483908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2619512079" sldId="2147483909"/>
          </pc:sldLayoutMkLst>
        </pc:sldLayoutChg>
        <pc:sldLayoutChg chg="add del">
          <pc:chgData name="Moamen Ahmed" userId="S::moamen.ahmed152300121@el-eng.menofia.edu.eg::cc167572-b24e-4f8e-8993-1ae53ad68388" providerId="AD" clId="Web-{9DEE9ED6-0BAC-F268-3053-751F6329815D}" dt="2025-07-22T07:49:40.498" v="58"/>
          <pc:sldLayoutMkLst>
            <pc:docMk/>
            <pc:sldMasterMk cId="2398030025" sldId="2147483911"/>
            <pc:sldLayoutMk cId="2937638568" sldId="214748391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5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1.734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8-20T21:15:43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21574 17256 0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FE5BE-0D78-4E66-9792-A08011F849E5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A861-F183-4B79-B521-CA82D8142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3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2A861-F183-4B79-B521-CA82D8142D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7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8/23/2025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3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7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6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4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2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8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3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6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39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67" r:id="rId6"/>
    <p:sldLayoutId id="2147483863" r:id="rId7"/>
    <p:sldLayoutId id="2147483864" r:id="rId8"/>
    <p:sldLayoutId id="2147483865" r:id="rId9"/>
    <p:sldLayoutId id="2147483866" r:id="rId10"/>
    <p:sldLayoutId id="21474838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A6D2F-FC0E-878F-6E8F-DA1151214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935" y="701319"/>
            <a:ext cx="5269557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 Segment LED Display</a:t>
            </a:r>
          </a:p>
          <a:p>
            <a:pPr>
              <a:lnSpc>
                <a:spcPct val="90000"/>
              </a:lnSpc>
            </a:pP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</a:pP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7630E-DAFD-BE2B-D450-FBEA12B4101F}"/>
              </a:ext>
            </a:extLst>
          </p:cNvPr>
          <p:cNvSpPr txBox="1"/>
          <p:nvPr/>
        </p:nvSpPr>
        <p:spPr>
          <a:xfrm>
            <a:off x="249500" y="5068435"/>
            <a:ext cx="3763916" cy="12684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400" dirty="0">
                <a:latin typeface="Mystical Woods Smooth Script"/>
              </a:rPr>
              <a:t>Code Baker</a:t>
            </a:r>
          </a:p>
        </p:txBody>
      </p:sp>
      <p:pic>
        <p:nvPicPr>
          <p:cNvPr id="6" name="Picture 5" descr="A circuit board with green numbers and wires&#10;&#10;AI-generated content may be incorrect.">
            <a:extLst>
              <a:ext uri="{FF2B5EF4-FFF2-40B4-BE49-F238E27FC236}">
                <a16:creationId xmlns:a16="http://schemas.microsoft.com/office/drawing/2014/main" id="{4314D4C4-3D85-04F2-7ABB-0D8F3E5C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99"/>
          <a:stretch>
            <a:fillRect/>
          </a:stretch>
        </p:blipFill>
        <p:spPr>
          <a:xfrm>
            <a:off x="8019228" y="-3"/>
            <a:ext cx="4172772" cy="68579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8285B5-F87E-DD44-AF10-54EDA0471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039" y="1375492"/>
            <a:ext cx="1938755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8E50FA-F7A5-5C47-8BB1-544225797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922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3" name="Picture 12" descr="A logo for a student branch&#10;&#10;AI-generated content may be incorrect.">
            <a:extLst>
              <a:ext uri="{FF2B5EF4-FFF2-40B4-BE49-F238E27FC236}">
                <a16:creationId xmlns:a16="http://schemas.microsoft.com/office/drawing/2014/main" id="{3D43B805-63C5-1715-4B0A-56B45895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5" y="4150957"/>
            <a:ext cx="1268187" cy="1246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4D7076-B9C2-7754-EA63-A79211FC450E}"/>
              </a:ext>
            </a:extLst>
          </p:cNvPr>
          <p:cNvSpPr txBox="1"/>
          <p:nvPr/>
        </p:nvSpPr>
        <p:spPr>
          <a:xfrm>
            <a:off x="495083" y="2927387"/>
            <a:ext cx="9610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stical Woods Smooth Script"/>
              </a:rPr>
              <a:t>By</a:t>
            </a:r>
            <a:r>
              <a:rPr lang="en-US" sz="3200" i="1" dirty="0">
                <a:latin typeface="+mj-lt"/>
                <a:ea typeface="+mj-ea"/>
                <a:cs typeface="+mj-cs"/>
              </a:rPr>
              <a:t> </a:t>
            </a:r>
          </a:p>
          <a:p>
            <a:r>
              <a:rPr lang="en-US" sz="2800" i="1" dirty="0">
                <a:latin typeface="Mystical Woods Smooth Script"/>
              </a:rPr>
              <a:t>Moamen Ahmed Al-</a:t>
            </a:r>
            <a:r>
              <a:rPr lang="en-US" sz="2800" i="1" dirty="0" err="1">
                <a:latin typeface="Mystical Woods Smooth Script"/>
              </a:rPr>
              <a:t>sayed</a:t>
            </a:r>
            <a:endParaRPr lang="en-US" sz="2800" i="1" dirty="0">
              <a:latin typeface="Mystical Woods Smooth Script"/>
            </a:endParaRPr>
          </a:p>
        </p:txBody>
      </p:sp>
    </p:spTree>
    <p:extLst>
      <p:ext uri="{BB962C8B-B14F-4D97-AF65-F5344CB8AC3E}">
        <p14:creationId xmlns:p14="http://schemas.microsoft.com/office/powerpoint/2010/main" val="28662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d"/>
      </p:transition>
    </mc:Choice>
    <mc:Fallback xmlns=""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998224-407D-1061-AE70-0264AC32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680395"/>
            <a:ext cx="10842958" cy="54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75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85210-0333-030A-E128-9C9DD1CA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78" y="339901"/>
            <a:ext cx="10169432" cy="63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B97EB7-57C2-940D-6D79-41AD1F43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78754-A838-8288-572B-4697AEE7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820" y="455362"/>
            <a:ext cx="5310579" cy="1550419"/>
          </a:xfrm>
        </p:spPr>
        <p:txBody>
          <a:bodyPr>
            <a:normAutofit/>
          </a:bodyPr>
          <a:lstStyle/>
          <a:p>
            <a:r>
              <a:rPr lang="en-GB" dirty="0"/>
              <a:t>Testing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CBFDA-C953-EE6E-45C3-8731C77DE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701" y="1301675"/>
            <a:ext cx="6357769" cy="51009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1800" b="1" dirty="0">
                <a:latin typeface="Century Gothic"/>
                <a:ea typeface="+mn-lt"/>
                <a:cs typeface="+mn-lt"/>
              </a:rPr>
              <a:t>To Find the Common Cathode or Common Anode :-</a:t>
            </a:r>
          </a:p>
          <a:p>
            <a:pPr>
              <a:buNone/>
            </a:pPr>
            <a:endParaRPr lang="en-US" sz="1800" b="1" dirty="0">
              <a:latin typeface="Century Gothic"/>
              <a:ea typeface="+mn-lt"/>
              <a:cs typeface="+mn-lt"/>
            </a:endParaRPr>
          </a:p>
          <a:p>
            <a:pPr>
              <a:buClr>
                <a:schemeClr val="accent1">
                  <a:lumMod val="20000"/>
                  <a:lumOff val="80000"/>
                </a:schemeClr>
              </a:buClr>
              <a:buFont typeface="+mj-lt"/>
              <a:buAutoNum type="arabicPeriod"/>
            </a:pPr>
            <a:r>
              <a:rPr lang="en-US" sz="1800" dirty="0">
                <a:latin typeface="Century Gothic"/>
                <a:ea typeface="+mn-lt"/>
                <a:cs typeface="+mn-lt"/>
              </a:rPr>
              <a:t>Set the AVO meter to diode mode.</a:t>
            </a:r>
          </a:p>
          <a:p>
            <a:pPr>
              <a:buClr>
                <a:schemeClr val="accent1">
                  <a:lumMod val="20000"/>
                  <a:lumOff val="80000"/>
                </a:schemeClr>
              </a:buClr>
              <a:buFont typeface="+mj-lt"/>
              <a:buAutoNum type="arabicPeriod"/>
            </a:pPr>
            <a:r>
              <a:rPr lang="en-US" sz="1800" dirty="0">
                <a:latin typeface="Century Gothic"/>
                <a:ea typeface="+mn-lt"/>
                <a:cs typeface="+mn-lt"/>
              </a:rPr>
              <a:t>Place the black probe on one pin (assume it might be common).</a:t>
            </a:r>
          </a:p>
          <a:p>
            <a:pPr lvl="8">
              <a:buFont typeface="+mj-lt"/>
              <a:buAutoNum type="arabicPeriod"/>
            </a:pPr>
            <a:endParaRPr lang="en-US" dirty="0">
              <a:latin typeface="Century Gothic"/>
              <a:ea typeface="+mn-lt"/>
              <a:cs typeface="+mn-lt"/>
            </a:endParaRPr>
          </a:p>
          <a:p>
            <a:pPr>
              <a:buClr>
                <a:schemeClr val="accent2">
                  <a:lumMod val="20000"/>
                  <a:lumOff val="80000"/>
                </a:schemeClr>
              </a:buClr>
              <a:buFont typeface="+mj-lt"/>
              <a:buAutoNum type="arabicPeriod"/>
            </a:pPr>
            <a:r>
              <a:rPr lang="en-US" sz="1800" dirty="0">
                <a:latin typeface="Century Gothic"/>
                <a:ea typeface="+mn-lt"/>
                <a:cs typeface="+mn-lt"/>
              </a:rPr>
              <a:t>Touch the red probe to the other pins, one by one:</a:t>
            </a:r>
          </a:p>
          <a:p>
            <a:pPr marL="0" indent="0">
              <a:buNone/>
            </a:pPr>
            <a:endParaRPr lang="en-US" sz="1800" dirty="0">
              <a:latin typeface="Century Gothic"/>
              <a:ea typeface="+mn-lt"/>
              <a:cs typeface="+mn-lt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Century Gothic"/>
                <a:ea typeface="+mn-lt"/>
                <a:cs typeface="+mn-lt"/>
              </a:rPr>
              <a:t>If several segments light up dimly, that pin is common cathode (GND).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Century Gothic"/>
                <a:ea typeface="+mn-lt"/>
                <a:cs typeface="+mn-lt"/>
              </a:rPr>
              <a:t>If you reverse the probes and they light up, it's common anode (VCC).</a:t>
            </a:r>
            <a:endParaRPr lang="en-US" sz="1400" dirty="0">
              <a:latin typeface="Century Gothic"/>
              <a:ea typeface="+mn-lt"/>
              <a:cs typeface="+mn-lt"/>
            </a:endParaRPr>
          </a:p>
        </p:txBody>
      </p:sp>
      <p:pic>
        <p:nvPicPr>
          <p:cNvPr id="9" name="Picture 8" descr="A close-up of a digital multimeter&#10;&#10;AI-generated content may be incorrect.">
            <a:extLst>
              <a:ext uri="{FF2B5EF4-FFF2-40B4-BE49-F238E27FC236}">
                <a16:creationId xmlns:a16="http://schemas.microsoft.com/office/drawing/2014/main" id="{B9049F59-2819-CBF8-1475-439647482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6" y="1465355"/>
            <a:ext cx="3846394" cy="1663565"/>
          </a:xfrm>
          <a:prstGeom prst="rect">
            <a:avLst/>
          </a:prstGeom>
        </p:spPr>
      </p:pic>
      <p:pic>
        <p:nvPicPr>
          <p:cNvPr id="7" name="Picture 6" descr="A diagram of a common cathode&#10;&#10;AI-generated content may be incorrect.">
            <a:extLst>
              <a:ext uri="{FF2B5EF4-FFF2-40B4-BE49-F238E27FC236}">
                <a16:creationId xmlns:a16="http://schemas.microsoft.com/office/drawing/2014/main" id="{AF4379B3-6DDA-D3D0-9945-8C62C46FA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8" y="3614569"/>
            <a:ext cx="3485587" cy="24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60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5E60">
            <a:alpha val="9176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0E1F5-9A5B-9415-2681-6A6F5D88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FFA1-4418-D539-F80B-A3E986B9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88" y="418039"/>
            <a:ext cx="9486690" cy="1550419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Binary Coded Decimal (BCD)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D22560-A3CC-24B9-E5A9-97360F02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88" y="1348253"/>
            <a:ext cx="9671512" cy="5091708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>
                <a:latin typeface="Century Gothic"/>
                <a:ea typeface="+mn-lt"/>
                <a:cs typeface="+mn-lt"/>
              </a:rPr>
              <a:t>A Form Of Number Representation In Which Each Decimal Digit (0–9) Is Represented By Its </a:t>
            </a:r>
            <a:r>
              <a:rPr lang="en-US" sz="1800" b="1" i="1" dirty="0">
                <a:latin typeface="Century Gothic"/>
                <a:ea typeface="+mn-lt"/>
                <a:cs typeface="+mn-lt"/>
              </a:rPr>
              <a:t>4-bit Binary</a:t>
            </a:r>
            <a:r>
              <a:rPr lang="en-US" sz="1800" b="1" dirty="0">
                <a:latin typeface="Century Gothic"/>
                <a:ea typeface="+mn-lt"/>
                <a:cs typeface="+mn-lt"/>
              </a:rPr>
              <a:t>.</a:t>
            </a:r>
          </a:p>
          <a:p>
            <a:endParaRPr lang="en-US" sz="1800" b="1" dirty="0">
              <a:latin typeface="Century Gothic"/>
              <a:ea typeface="+mn-lt"/>
              <a:cs typeface="+mn-lt"/>
            </a:endParaRPr>
          </a:p>
          <a:p>
            <a:endParaRPr lang="en-US" sz="1800" b="1" dirty="0">
              <a:latin typeface="Century Gothic"/>
              <a:ea typeface="+mn-lt"/>
              <a:cs typeface="+mn-lt"/>
            </a:endParaRPr>
          </a:p>
          <a:p>
            <a:endParaRPr lang="en-US" sz="1800" b="1" dirty="0">
              <a:latin typeface="Century Gothic"/>
              <a:ea typeface="+mn-lt"/>
              <a:cs typeface="+mn-lt"/>
            </a:endParaRPr>
          </a:p>
          <a:p>
            <a:endParaRPr lang="en-US" sz="1800" b="1" dirty="0">
              <a:latin typeface="Century Gothic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 b="1" dirty="0">
              <a:latin typeface="Century Gothic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 b="1" dirty="0">
              <a:latin typeface="Century Gothic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 b="1" dirty="0">
              <a:latin typeface="Century Gothic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 b="1" dirty="0">
              <a:latin typeface="Century Gothic"/>
              <a:ea typeface="+mn-lt"/>
              <a:cs typeface="+mn-lt"/>
            </a:endParaRPr>
          </a:p>
          <a:p>
            <a:r>
              <a:rPr lang="en-US" sz="1800" b="1" dirty="0">
                <a:latin typeface="Century Gothic"/>
                <a:ea typeface="+mn-lt"/>
                <a:cs typeface="+mn-lt"/>
              </a:rPr>
              <a:t>Example:</a:t>
            </a:r>
          </a:p>
          <a:p>
            <a:pPr marL="228600" lvl="1" indent="0">
              <a:buNone/>
            </a:pPr>
            <a:r>
              <a:rPr lang="en-US" sz="2000" dirty="0">
                <a:latin typeface="Century Gothic"/>
                <a:ea typeface="+mn-lt"/>
                <a:cs typeface="+mn-lt"/>
              </a:rPr>
              <a:t>     Decimal 59 = 0101 1001 in BCD   (5 = 0101, 9 = 1001)</a:t>
            </a:r>
          </a:p>
          <a:p>
            <a:pPr marL="228600" lvl="1" indent="0">
              <a:buNone/>
            </a:pPr>
            <a:endParaRPr lang="en-US" sz="2000" dirty="0">
              <a:latin typeface="Century Gothic"/>
              <a:ea typeface="+mn-lt"/>
              <a:cs typeface="+mn-lt"/>
            </a:endParaRPr>
          </a:p>
          <a:p>
            <a:pPr marL="228600" lvl="1" indent="0">
              <a:buNone/>
            </a:pPr>
            <a:r>
              <a:rPr lang="en-US" sz="2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/>
                <a:ea typeface="+mn-lt"/>
                <a:cs typeface="+mn-lt"/>
              </a:rPr>
              <a:t>Note</a:t>
            </a:r>
            <a:r>
              <a:rPr lang="en-US" sz="2000" dirty="0">
                <a:latin typeface="Century Gothic"/>
                <a:ea typeface="+mn-lt"/>
                <a:cs typeface="+mn-lt"/>
              </a:rPr>
              <a:t> : </a:t>
            </a:r>
            <a:r>
              <a:rPr lang="en-US" sz="2000" dirty="0"/>
              <a:t>Only binary combinations </a:t>
            </a:r>
            <a:r>
              <a:rPr lang="en-US" sz="2000" i="1" dirty="0"/>
              <a:t>from 0000 (0) to 1001 (9) are valid in BCD</a:t>
            </a:r>
            <a:r>
              <a:rPr lang="en-US" sz="2000" dirty="0"/>
              <a:t>.</a:t>
            </a:r>
            <a:endParaRPr lang="en-US" sz="2000" dirty="0">
              <a:latin typeface="Century Gothic"/>
              <a:ea typeface="+mn-lt"/>
              <a:cs typeface="+mn-lt"/>
            </a:endParaRPr>
          </a:p>
        </p:txBody>
      </p:sp>
      <p:pic>
        <p:nvPicPr>
          <p:cNvPr id="12" name="Picture 11" descr="A diagram of a decoder">
            <a:extLst>
              <a:ext uri="{FF2B5EF4-FFF2-40B4-BE49-F238E27FC236}">
                <a16:creationId xmlns:a16="http://schemas.microsoft.com/office/drawing/2014/main" id="{15FBB9CC-4F64-5A7D-5E72-33CB2F2AC9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22" y="1866036"/>
            <a:ext cx="7117290" cy="276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6317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5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67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39C50E-48FA-84BE-058C-740298AD0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52E6D-4FF3-D0F7-3ACF-794AE0FB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66928"/>
            <a:ext cx="4767031" cy="1549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7447 &amp; 7448 ICs</a:t>
            </a:r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E36AC5-80B8-6ADD-8AB4-C64DC4D51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21" y="1466056"/>
            <a:ext cx="4767031" cy="3925887"/>
          </a:xfrm>
        </p:spPr>
        <p:txBody>
          <a:bodyPr>
            <a:norm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dirty="0">
                <a:latin typeface="Century Gothic"/>
                <a:ea typeface="+mn-lt"/>
                <a:cs typeface="+mn-lt"/>
              </a:rPr>
              <a:t>These are BCD to 7-segment </a:t>
            </a:r>
            <a:r>
              <a:rPr lang="en-US" i="1" dirty="0">
                <a:latin typeface="Century Gothic"/>
                <a:ea typeface="+mn-lt"/>
                <a:cs typeface="+mn-lt"/>
              </a:rPr>
              <a:t>decoder/driver ICs</a:t>
            </a:r>
            <a:r>
              <a:rPr lang="en-US" dirty="0">
                <a:latin typeface="Century Gothic"/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dirty="0">
              <a:latin typeface="Century Gothic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Century Gothic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latin typeface="Century Gothic"/>
                <a:ea typeface="+mn-lt"/>
                <a:cs typeface="+mn-lt"/>
              </a:rPr>
              <a:t>Data sheet of them</a:t>
            </a:r>
          </a:p>
        </p:txBody>
      </p:sp>
      <p:pic>
        <p:nvPicPr>
          <p:cNvPr id="4" name="Picture 3" descr="A computer chip with a rectangular object with a rectangular object with a rectangular object with a rectangular object with a rectangular object with a rectangular object with a rectangular object with a rectangular object with a rectangular object&#10;&#10;AI-generated content may be incorrect.">
            <a:extLst>
              <a:ext uri="{FF2B5EF4-FFF2-40B4-BE49-F238E27FC236}">
                <a16:creationId xmlns:a16="http://schemas.microsoft.com/office/drawing/2014/main" id="{2FE1A67F-A7CE-0708-675E-04042701EB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85" y="1012777"/>
            <a:ext cx="4174774" cy="2504863"/>
          </a:xfrm>
          <a:prstGeom prst="rect">
            <a:avLst/>
          </a:prstGeom>
        </p:spPr>
      </p:pic>
      <p:pic>
        <p:nvPicPr>
          <p:cNvPr id="11" name="Picture 10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CAD8ACE5-B425-F579-D159-AF76853E9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45" y="3784447"/>
            <a:ext cx="4380585" cy="27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78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67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7E6EF-86FD-D85C-6D1D-2A99D167F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7075D6-005B-F500-9B46-B68FF5572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191CE-9103-33A3-1E5C-7A74340A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21B56D-57DC-6A6B-7526-956FB393D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271E5-E811-B3BD-20A1-6059A58D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66928"/>
            <a:ext cx="4767031" cy="1549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7447 IC</a:t>
            </a:r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</p:txBody>
      </p:sp>
      <p:pic>
        <p:nvPicPr>
          <p:cNvPr id="11" name="Picture 10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CC017DCF-B02B-CEF7-44E9-8299BC57D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19" y="566928"/>
            <a:ext cx="4081639" cy="25326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7ECD36-24A2-15B8-DB8A-1E054FA123ED}"/>
              </a:ext>
            </a:extLst>
          </p:cNvPr>
          <p:cNvSpPr txBox="1"/>
          <p:nvPr/>
        </p:nvSpPr>
        <p:spPr>
          <a:xfrm>
            <a:off x="325609" y="1950159"/>
            <a:ext cx="61722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Drives </a:t>
            </a:r>
            <a:r>
              <a:rPr lang="en-US" altLang="en-US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Common Anode</a:t>
            </a:r>
            <a:r>
              <a:rPr lang="en-US" alt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7-segment displays.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Outputs are </a:t>
            </a:r>
            <a:r>
              <a:rPr lang="en-US" altLang="en-US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active-low.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i="1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Open collector </a:t>
            </a: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outputs</a:t>
            </a:r>
            <a:r>
              <a:rPr lang="en-US" altLang="en-US" sz="20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Standard 16‑pin DIP package with etched markings like </a:t>
            </a:r>
            <a:r>
              <a:rPr lang="en-US" altLang="en-US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SN74LS47N or HD74LS47P-  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typical TTL logic IC hardware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</p:txBody>
      </p:sp>
      <p:pic>
        <p:nvPicPr>
          <p:cNvPr id="25" name="Picture 24" descr="A black and white microchip&#10;&#10;AI-generated content may be incorrect.">
            <a:extLst>
              <a:ext uri="{FF2B5EF4-FFF2-40B4-BE49-F238E27FC236}">
                <a16:creationId xmlns:a16="http://schemas.microsoft.com/office/drawing/2014/main" id="{E72CB476-35C0-F1B7-19B2-5D27DA537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90" y="3366922"/>
            <a:ext cx="3223695" cy="32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1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67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F4AB1-7F71-D3B1-96F7-1BD5337B1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594DA7-A313-D427-BEBF-2CC57D066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3FBB1-ECB5-A31E-129F-1C6A94778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FB503-6039-CD01-7E8B-B30825205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EB8F1-D7F7-5536-1DD6-9B0C3936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66928"/>
            <a:ext cx="4767031" cy="1549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7448 IC</a:t>
            </a:r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ADCCBC-6CBA-81D9-6D39-1C430E394CB2}"/>
              </a:ext>
            </a:extLst>
          </p:cNvPr>
          <p:cNvSpPr txBox="1"/>
          <p:nvPr/>
        </p:nvSpPr>
        <p:spPr>
          <a:xfrm>
            <a:off x="325609" y="1950159"/>
            <a:ext cx="6172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Drives  </a:t>
            </a:r>
            <a:r>
              <a:rPr lang="en-US" altLang="en-US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Common Cathode</a:t>
            </a: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7-segment displays.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Outputs are </a:t>
            </a:r>
            <a:r>
              <a:rPr lang="en-US" altLang="en-US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active-high.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i="1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Buffered  </a:t>
            </a: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outputs</a:t>
            </a:r>
            <a:r>
              <a:rPr lang="en-US" altLang="en-US" sz="20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he </a:t>
            </a:r>
            <a:r>
              <a:rPr lang="en-US" altLang="en-US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SN74LS48 / 74LS48 / 7448 </a:t>
            </a: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is a TTL logic IC that decodes a 4‑bit BCD</a:t>
            </a:r>
            <a:endParaRPr lang="en-US" alt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</p:txBody>
      </p:sp>
      <p:pic>
        <p:nvPicPr>
          <p:cNvPr id="8" name="Picture 7" descr="A black chip with white text&#10;&#10;AI-generated content may be incorrect.">
            <a:extLst>
              <a:ext uri="{FF2B5EF4-FFF2-40B4-BE49-F238E27FC236}">
                <a16:creationId xmlns:a16="http://schemas.microsoft.com/office/drawing/2014/main" id="{0BAF8F8D-9917-9EE3-A9DB-6B1C28B33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133297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4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ing 2025-08-13 184041">
            <a:hlinkClick r:id="" action="ppaction://media"/>
            <a:extLst>
              <a:ext uri="{FF2B5EF4-FFF2-40B4-BE49-F238E27FC236}">
                <a16:creationId xmlns:a16="http://schemas.microsoft.com/office/drawing/2014/main" id="{7EFBDBB9-E9B2-A9EA-F518-4CFFDB5272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855" y="-6"/>
            <a:ext cx="11098345" cy="67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C6442-E878-D803-6CC5-CF2C4804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BE49A0-C8B2-1720-E0FD-7F8F9E369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86BADD-72C0-B122-BFFC-810F8F04D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D608DB-E75F-9D46-D853-172FE3E8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F645A-2B82-07F6-35A4-4EDD1403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084" y="355055"/>
            <a:ext cx="4767031" cy="1549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Multiplexer </a:t>
            </a:r>
            <a:endParaRPr lang="en-GB" dirty="0">
              <a:solidFill>
                <a:schemeClr val="accent1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CF621-6B68-C5DE-704F-A5CCE36176D2}"/>
              </a:ext>
            </a:extLst>
          </p:cNvPr>
          <p:cNvSpPr txBox="1"/>
          <p:nvPr/>
        </p:nvSpPr>
        <p:spPr>
          <a:xfrm>
            <a:off x="2434839" y="1129755"/>
            <a:ext cx="6384790" cy="1418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/>
                <a:ea typeface="+mn-lt"/>
                <a:cs typeface="+mn-lt"/>
              </a:rPr>
              <a:t>A Digital Device That Selects One Input From Multiple Inputs And Sends It To The Output, Based On Control Signals.</a:t>
            </a:r>
            <a:endParaRPr lang="en-US" alt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Century Gothic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70787-132A-FCE6-F279-70126B0E6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477674"/>
              </p:ext>
            </p:extLst>
          </p:nvPr>
        </p:nvGraphicFramePr>
        <p:xfrm>
          <a:off x="3004624" y="3034210"/>
          <a:ext cx="5554491" cy="1828800"/>
        </p:xfrm>
        <a:graphic>
          <a:graphicData uri="http://schemas.openxmlformats.org/drawingml/2006/table">
            <a:tbl>
              <a:tblPr firstCol="1"/>
              <a:tblGrid>
                <a:gridCol w="1851497">
                  <a:extLst>
                    <a:ext uri="{9D8B030D-6E8A-4147-A177-3AD203B41FA5}">
                      <a16:colId xmlns:a16="http://schemas.microsoft.com/office/drawing/2014/main" val="1714143116"/>
                    </a:ext>
                  </a:extLst>
                </a:gridCol>
                <a:gridCol w="1851497">
                  <a:extLst>
                    <a:ext uri="{9D8B030D-6E8A-4147-A177-3AD203B41FA5}">
                      <a16:colId xmlns:a16="http://schemas.microsoft.com/office/drawing/2014/main" val="636375475"/>
                    </a:ext>
                  </a:extLst>
                </a:gridCol>
                <a:gridCol w="1851497">
                  <a:extLst>
                    <a:ext uri="{9D8B030D-6E8A-4147-A177-3AD203B41FA5}">
                      <a16:colId xmlns:a16="http://schemas.microsoft.com/office/drawing/2014/main" val="3620597278"/>
                    </a:ext>
                  </a:extLst>
                </a:gridCol>
              </a:tblGrid>
              <a:tr h="362349">
                <a:tc>
                  <a:txBody>
                    <a:bodyPr/>
                    <a:lstStyle/>
                    <a:p>
                      <a:r>
                        <a:rPr lang="en-US"/>
                        <a:t>S1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979218"/>
                  </a:ext>
                </a:extLst>
              </a:tr>
              <a:tr h="362349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137982"/>
                  </a:ext>
                </a:extLst>
              </a:tr>
              <a:tr h="362349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125711"/>
                  </a:ext>
                </a:extLst>
              </a:tr>
              <a:tr h="362349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141"/>
                  </a:ext>
                </a:extLst>
              </a:tr>
              <a:tr h="36234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4556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E7C0E3-0CC5-9C66-59F9-031E48F77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99652"/>
              </p:ext>
            </p:extLst>
          </p:nvPr>
        </p:nvGraphicFramePr>
        <p:xfrm>
          <a:off x="244953" y="4115733"/>
          <a:ext cx="4066160" cy="3064213"/>
        </p:xfrm>
        <a:graphic>
          <a:graphicData uri="http://schemas.openxmlformats.org/drawingml/2006/table">
            <a:tbl>
              <a:tblPr/>
              <a:tblGrid>
                <a:gridCol w="4066160">
                  <a:extLst>
                    <a:ext uri="{9D8B030D-6E8A-4147-A177-3AD203B41FA5}">
                      <a16:colId xmlns:a16="http://schemas.microsoft.com/office/drawing/2014/main" val="189612307"/>
                    </a:ext>
                  </a:extLst>
                </a:gridCol>
              </a:tblGrid>
              <a:tr h="3064213">
                <a:tc>
                  <a:txBody>
                    <a:bodyPr/>
                    <a:lstStyle/>
                    <a:p>
                      <a:pPr algn="l"/>
                      <a:r>
                        <a:rPr lang="en-US" sz="2800" b="1" kern="120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entury Gothic"/>
                          <a:ea typeface="+mn-lt"/>
                          <a:cs typeface="+mn-lt"/>
                        </a:rPr>
                        <a:t>Importance</a:t>
                      </a:r>
                    </a:p>
                    <a:p>
                      <a:pPr algn="l"/>
                      <a:endParaRPr lang="en-US" sz="2800" b="1" kern="12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entury Gothic"/>
                        <a:ea typeface="+mn-lt"/>
                        <a:cs typeface="+mn-lt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entury Gothic"/>
                          <a:ea typeface="+mn-lt"/>
                          <a:cs typeface="+mn-lt"/>
                        </a:rPr>
                        <a:t>Reduces number of wires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entury Gothic"/>
                          <a:ea typeface="+mn-lt"/>
                          <a:cs typeface="+mn-lt"/>
                        </a:rPr>
                        <a:t>Efficient Data Routing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entury Gothic"/>
                          <a:ea typeface="+mn-lt"/>
                          <a:cs typeface="+mn-lt"/>
                        </a:rPr>
                        <a:t>flexible digital systems.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926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4586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A36728-C54C-8B0A-48CC-4A4AB1315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32" y="-31000"/>
            <a:ext cx="10201835" cy="6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7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1C15DFD-AB97-AB43-A6C9-2808708C9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05BA89-ECA6-2247-ABBB-3C6716020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5AB38-3D3C-7C3A-74D3-8517FAB45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0" r="-1" b="2158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3412ACF-3EB1-7245-898E-CD37A49FE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4FCD04-BE66-EB44-A968-00B76DFC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9F2D-8F99-E85F-7BCD-AFEB4834A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71" y="888637"/>
            <a:ext cx="6881728" cy="3926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1500" b="1" dirty="0">
                <a:solidFill>
                  <a:schemeClr val="accent1">
                    <a:lumMod val="50000"/>
                  </a:schemeClr>
                </a:solidFill>
                <a:latin typeface="&amp;Dumpling " pitchFamily="2" charset="0"/>
              </a:rPr>
              <a:t>Thanks for</a:t>
            </a:r>
          </a:p>
          <a:p>
            <a:pPr marL="0" indent="0">
              <a:buNone/>
            </a:pPr>
            <a:r>
              <a:rPr lang="en-US" sz="11500" b="1" dirty="0">
                <a:solidFill>
                  <a:schemeClr val="accent1">
                    <a:lumMod val="50000"/>
                  </a:schemeClr>
                </a:solidFill>
                <a:latin typeface="&amp;Dumpling " pitchFamily="2" charset="0"/>
              </a:rPr>
              <a:t> your Time</a:t>
            </a:r>
          </a:p>
        </p:txBody>
      </p:sp>
      <p:pic>
        <p:nvPicPr>
          <p:cNvPr id="5" name="Picture 4" descr="Top vide of a white alarm clock on a yellow and orange surface">
            <a:extLst>
              <a:ext uri="{FF2B5EF4-FFF2-40B4-BE49-F238E27FC236}">
                <a16:creationId xmlns:a16="http://schemas.microsoft.com/office/drawing/2014/main" id="{64E728DD-B6DE-5628-7579-290C4633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53" r="31179"/>
          <a:stretch>
            <a:fillRect/>
          </a:stretch>
        </p:blipFill>
        <p:spPr>
          <a:xfrm>
            <a:off x="8481211" y="10"/>
            <a:ext cx="4173368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46A0E-9696-FED9-A333-CFF427F6D028}"/>
              </a:ext>
            </a:extLst>
          </p:cNvPr>
          <p:cNvSpPr txBox="1"/>
          <p:nvPr/>
        </p:nvSpPr>
        <p:spPr>
          <a:xfrm>
            <a:off x="-136682" y="4814789"/>
            <a:ext cx="7170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3481298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67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04908C62-55AE-86CC-C58D-13210D21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88" r="-1" b="19665"/>
          <a:stretch>
            <a:fillRect/>
          </a:stretch>
        </p:blipFill>
        <p:spPr>
          <a:xfrm>
            <a:off x="0" y="10"/>
            <a:ext cx="12188952" cy="6857990"/>
          </a:xfrm>
          <a:prstGeom prst="rect">
            <a:avLst/>
          </a:prstGeom>
        </p:spPr>
      </p:pic>
      <p:sp>
        <p:nvSpPr>
          <p:cNvPr id="51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30201-DBB1-A1FD-34CF-28585F89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780775" cy="1550419"/>
          </a:xfrm>
        </p:spPr>
        <p:txBody>
          <a:bodyPr>
            <a:normAutofit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BDAFA-0997-8B0B-ED29-8FDFDAD00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72" y="1436915"/>
            <a:ext cx="5792866" cy="700205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GB" sz="2100" b="1" dirty="0">
                <a:ea typeface="+mn-lt"/>
                <a:cs typeface="+mn-lt"/>
              </a:rPr>
              <a:t>Understanding the 7-Segment Display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GB" sz="2100" dirty="0">
                <a:ea typeface="+mn-lt"/>
                <a:cs typeface="+mn-lt"/>
              </a:rPr>
              <a:t>What is a 7-segment display?</a:t>
            </a:r>
            <a:endParaRPr lang="en-GB" sz="2100" dirty="0"/>
          </a:p>
          <a:p>
            <a:pPr marL="457200">
              <a:lnSpc>
                <a:spcPct val="100000"/>
              </a:lnSpc>
              <a:spcBef>
                <a:spcPts val="600"/>
              </a:spcBef>
              <a:buFont typeface="Courier New" panose="020B0604020202020204" pitchFamily="34" charset="0"/>
              <a:buChar char="o"/>
            </a:pPr>
            <a:r>
              <a:rPr lang="en-GB" sz="2100" dirty="0">
                <a:ea typeface="+mn-lt"/>
                <a:cs typeface="+mn-lt"/>
              </a:rPr>
              <a:t>How It Works &amp; Testing</a:t>
            </a:r>
            <a:endParaRPr lang="en-GB" sz="2100" dirty="0"/>
          </a:p>
          <a:p>
            <a:pPr marL="457200">
              <a:lnSpc>
                <a:spcPct val="100000"/>
              </a:lnSpc>
              <a:spcBef>
                <a:spcPts val="600"/>
              </a:spcBef>
              <a:buFont typeface="Courier New" panose="020B0604020202020204" pitchFamily="34" charset="0"/>
              <a:buChar char="o"/>
            </a:pPr>
            <a:r>
              <a:rPr lang="en-GB" sz="2100" dirty="0">
                <a:ea typeface="+mn-lt"/>
                <a:cs typeface="+mn-lt"/>
              </a:rPr>
              <a:t>Types of 7-Segment Displays</a:t>
            </a:r>
          </a:p>
          <a:p>
            <a:pPr marL="457200">
              <a:lnSpc>
                <a:spcPct val="100000"/>
              </a:lnSpc>
              <a:spcBef>
                <a:spcPts val="600"/>
              </a:spcBef>
              <a:buFont typeface="Courier New" panose="020B0604020202020204" pitchFamily="34" charset="0"/>
              <a:buChar char="o"/>
            </a:pPr>
            <a:endParaRPr lang="en-GB" sz="21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GB" sz="2100" b="1" dirty="0">
                <a:ea typeface="+mn-lt"/>
                <a:cs typeface="+mn-lt"/>
              </a:rPr>
              <a:t>Circuit Diagram and Connection</a:t>
            </a:r>
          </a:p>
          <a:p>
            <a:pPr lvl="1">
              <a:lnSpc>
                <a:spcPct val="100000"/>
              </a:lnSpc>
              <a:buFont typeface="Courier New,monospace" panose="020B0604020202020204" pitchFamily="34" charset="0"/>
              <a:buChar char="o"/>
            </a:pPr>
            <a:r>
              <a:rPr lang="en-GB" sz="2100" dirty="0"/>
              <a:t> Using PIC 18F4620 MCU</a:t>
            </a:r>
          </a:p>
          <a:p>
            <a:pPr lvl="1">
              <a:lnSpc>
                <a:spcPct val="100000"/>
              </a:lnSpc>
              <a:buFont typeface="Courier New,monospace" panose="020B0604020202020204" pitchFamily="34" charset="0"/>
              <a:buChar char="o"/>
            </a:pPr>
            <a:r>
              <a:rPr lang="en-GB" sz="2100" dirty="0"/>
              <a:t>Proteus 8 Professional Simulation</a:t>
            </a:r>
          </a:p>
          <a:p>
            <a:pPr lvl="1">
              <a:lnSpc>
                <a:spcPct val="100000"/>
              </a:lnSpc>
              <a:buFont typeface="Courier New,monospace" panose="020B0604020202020204" pitchFamily="34" charset="0"/>
              <a:buChar char="o"/>
            </a:pPr>
            <a:endParaRPr lang="en-GB" sz="2100" dirty="0"/>
          </a:p>
          <a:p>
            <a:pPr>
              <a:lnSpc>
                <a:spcPct val="100000"/>
              </a:lnSpc>
            </a:pPr>
            <a:r>
              <a:rPr lang="en-GB" sz="2100" b="1" dirty="0"/>
              <a:t>Binary Coded Decimal (BCD)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GB" sz="1600" dirty="0">
                <a:ea typeface="+mn-lt"/>
                <a:cs typeface="+mn-lt"/>
              </a:rPr>
              <a:t>Basic definition and concept of BCD.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GB" dirty="0">
                <a:ea typeface="+mn-lt"/>
                <a:cs typeface="+mn-lt"/>
              </a:rPr>
              <a:t>7448  &amp; 7447 ICs</a:t>
            </a:r>
            <a:endParaRPr lang="en-GB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GB" b="1" dirty="0"/>
              <a:t>Multiplexer</a:t>
            </a:r>
            <a:endParaRPr lang="en-GB" sz="2100" dirty="0"/>
          </a:p>
          <a:p>
            <a:pPr lvl="1">
              <a:lnSpc>
                <a:spcPct val="100000"/>
              </a:lnSpc>
              <a:spcBef>
                <a:spcPts val="1200"/>
              </a:spcBef>
              <a:buFont typeface="Courier New" panose="020B0604020202020204" pitchFamily="34" charset="0"/>
              <a:buChar char="o"/>
            </a:pPr>
            <a:endParaRPr lang="en-GB" sz="1500" b="1" dirty="0"/>
          </a:p>
          <a:p>
            <a:pPr lvl="1">
              <a:lnSpc>
                <a:spcPct val="100000"/>
              </a:lnSpc>
              <a:buFont typeface="Courier New,monospace" panose="020B0604020202020204" pitchFamily="34" charset="0"/>
              <a:buChar char="o"/>
            </a:pPr>
            <a:endParaRPr lang="en-GB" sz="1500" b="1" dirty="0"/>
          </a:p>
          <a:p>
            <a:pPr lvl="1">
              <a:lnSpc>
                <a:spcPct val="100000"/>
              </a:lnSpc>
            </a:pPr>
            <a:endParaRPr lang="en-GB" sz="1500" b="1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500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500" dirty="0"/>
          </a:p>
          <a:p>
            <a:pPr marL="228600" lvl="1" indent="0">
              <a:lnSpc>
                <a:spcPct val="100000"/>
              </a:lnSpc>
              <a:buNone/>
            </a:pPr>
            <a:br>
              <a:rPr lang="en-US" sz="600" dirty="0"/>
            </a:br>
            <a:endParaRPr lang="en-US" sz="1500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500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500" b="1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500" b="1" dirty="0">
                <a:ea typeface="+mn-lt"/>
                <a:cs typeface="+mn-lt"/>
              </a:rPr>
              <a:t>    </a:t>
            </a:r>
            <a:endParaRPr lang="en-GB" sz="15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GB" sz="1500" dirty="0"/>
          </a:p>
          <a:p>
            <a:pPr>
              <a:lnSpc>
                <a:spcPct val="100000"/>
              </a:lnSpc>
            </a:pPr>
            <a:endParaRPr lang="en-GB" sz="1500" b="1" dirty="0"/>
          </a:p>
          <a:p>
            <a:pPr>
              <a:lnSpc>
                <a:spcPct val="100000"/>
              </a:lnSpc>
            </a:pPr>
            <a:endParaRPr lang="en-GB" sz="15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GB" sz="1500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500" dirty="0"/>
          </a:p>
          <a:p>
            <a:pPr lvl="1">
              <a:lnSpc>
                <a:spcPct val="100000"/>
              </a:lnSpc>
            </a:pPr>
            <a:endParaRPr lang="en-GB" sz="1500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5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9CF1A7-9FEA-0E7D-B375-8EC10B53AA84}"/>
                  </a:ext>
                </a:extLst>
              </p14:cNvPr>
              <p14:cNvContentPartPr/>
              <p14:nvPr/>
            </p14:nvContentPartPr>
            <p14:xfrm>
              <a:off x="7766640" y="62121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9CF1A7-9FEA-0E7D-B375-8EC10B53AA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7280" y="6202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502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E5D89-DF3A-BB94-9C70-F9F9B9D1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4" y="455362"/>
            <a:ext cx="6402596" cy="1550419"/>
          </a:xfrm>
        </p:spPr>
        <p:txBody>
          <a:bodyPr>
            <a:normAutofit/>
          </a:bodyPr>
          <a:lstStyle/>
          <a:p>
            <a:r>
              <a:rPr lang="en-GB"/>
              <a:t>7-Segment display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053DB-2AD0-AD9C-9402-855CB3E5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4" y="2160016"/>
            <a:ext cx="6402596" cy="392615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700" dirty="0">
                <a:latin typeface="Century Gothic"/>
                <a:ea typeface="+mn-lt"/>
                <a:cs typeface="+mn-lt"/>
              </a:rPr>
              <a:t>An electronic display device used to represent decimal numbers (0–9)</a:t>
            </a:r>
            <a:endParaRPr lang="en-GB" sz="1700" b="1" dirty="0">
              <a:latin typeface="Century Gothic"/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GB" sz="1700" dirty="0">
                <a:latin typeface="Century Gothic"/>
                <a:ea typeface="+mn-lt"/>
                <a:cs typeface="+mn-lt"/>
              </a:rPr>
              <a:t>Arranged in the shape of the number “8.”</a:t>
            </a:r>
          </a:p>
          <a:p>
            <a:pPr>
              <a:lnSpc>
                <a:spcPct val="100000"/>
              </a:lnSpc>
            </a:pPr>
            <a:r>
              <a:rPr lang="en-GB" sz="1700" dirty="0">
                <a:latin typeface="Century Gothic"/>
                <a:ea typeface="+mn-lt"/>
                <a:cs typeface="+mn-lt"/>
              </a:rPr>
              <a:t>By turning specific segments on or off, it can display each numeral clearly.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7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GB" sz="1700" b="1" dirty="0">
                <a:ea typeface="+mn-lt"/>
                <a:cs typeface="+mn-lt"/>
              </a:rPr>
              <a:t>Pros </a:t>
            </a:r>
            <a:endParaRPr lang="en-GB" sz="1700" dirty="0"/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b="1" dirty="0"/>
              <a:t>Simple and Easy to Use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b="1" dirty="0"/>
              <a:t>Low Cost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GB" b="1" dirty="0"/>
              <a:t>Low Power Consumption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endParaRPr lang="en-GB" b="1" dirty="0"/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endParaRPr lang="en-GB" b="1" dirty="0"/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endParaRPr lang="en-GB" b="1" dirty="0"/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endParaRPr lang="en-GB" b="1" dirty="0"/>
          </a:p>
          <a:p>
            <a:pPr lvl="3">
              <a:lnSpc>
                <a:spcPct val="100000"/>
              </a:lnSpc>
            </a:pPr>
            <a:endParaRPr lang="en-GB" sz="1700" b="1" dirty="0"/>
          </a:p>
          <a:p>
            <a:pPr lvl="3">
              <a:lnSpc>
                <a:spcPct val="100000"/>
              </a:lnSpc>
            </a:pPr>
            <a:endParaRPr lang="en-GB" sz="17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0ADF3-72C0-B3AE-8692-7CF7B22CC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88542" y="909891"/>
            <a:ext cx="2780018" cy="27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27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642FC9-2A64-4253-1391-312C49E6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DF9B5-87E0-2C05-5815-7E2A0737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>
            <a:normAutofit/>
          </a:bodyPr>
          <a:lstStyle/>
          <a:p>
            <a:r>
              <a:rPr lang="en-GB" dirty="0"/>
              <a:t>7-Segment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A612-A6F2-A456-BC33-9822EAE2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415" y="2170901"/>
            <a:ext cx="4717612" cy="3915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700" dirty="0">
                <a:ea typeface="+mn-lt"/>
                <a:cs typeface="+mn-lt"/>
              </a:rPr>
              <a:t>These are individual LED , each segment can be turned on or off to form different digits.</a:t>
            </a:r>
            <a:endParaRPr lang="en-GB" sz="1700" b="1">
              <a:ea typeface="+mn-lt"/>
              <a:cs typeface="+mn-lt"/>
            </a:endParaRPr>
          </a:p>
          <a:p>
            <a:r>
              <a:rPr lang="en-GB" sz="1700" b="1" dirty="0">
                <a:ea typeface="+mn-lt"/>
                <a:cs typeface="+mn-lt"/>
              </a:rPr>
              <a:t>Decimal Point (DP)</a:t>
            </a:r>
            <a:r>
              <a:rPr lang="en-GB" sz="1700" dirty="0">
                <a:ea typeface="+mn-lt"/>
                <a:cs typeface="+mn-lt"/>
              </a:rPr>
              <a:t> </a:t>
            </a:r>
            <a:r>
              <a:rPr lang="en-GB" sz="1700" i="1" dirty="0">
                <a:ea typeface="+mn-lt"/>
                <a:cs typeface="+mn-lt"/>
              </a:rPr>
              <a:t>(Optional)</a:t>
            </a:r>
            <a:endParaRPr lang="en-GB" sz="1700" dirty="0">
              <a:ea typeface="+mn-lt"/>
              <a:cs typeface="+mn-lt"/>
            </a:endParaRPr>
          </a:p>
          <a:p>
            <a:r>
              <a:rPr lang="en-GB" sz="1700" i="1">
                <a:ea typeface="+mn-lt"/>
                <a:cs typeface="+mn-lt"/>
              </a:rPr>
              <a:t>Pins (Terminals)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7 for segments A–G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1 for DP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GB">
                <a:ea typeface="+mn-lt"/>
                <a:cs typeface="+mn-lt"/>
              </a:rPr>
              <a:t>common pin.</a:t>
            </a:r>
            <a:endParaRPr lang="en-GB"/>
          </a:p>
          <a:p>
            <a:endParaRPr lang="en-GB" sz="1700" dirty="0"/>
          </a:p>
          <a:p>
            <a:endParaRPr lang="en-GB" sz="1700"/>
          </a:p>
          <a:p>
            <a:pPr lvl="2">
              <a:buFont typeface="Wingdings" panose="020B0604020202020204" pitchFamily="34" charset="0"/>
              <a:buChar char="§"/>
            </a:pPr>
            <a:endParaRPr lang="en-GB" b="1"/>
          </a:p>
          <a:p>
            <a:pPr lvl="2">
              <a:buFont typeface="Wingdings" panose="020B0604020202020204" pitchFamily="34" charset="0"/>
              <a:buChar char="§"/>
            </a:pPr>
            <a:endParaRPr lang="en-GB" b="1"/>
          </a:p>
          <a:p>
            <a:pPr lvl="3"/>
            <a:endParaRPr lang="en-GB" sz="1700" b="1"/>
          </a:p>
          <a:p>
            <a:pPr lvl="3"/>
            <a:endParaRPr lang="en-GB" sz="1700" b="1"/>
          </a:p>
        </p:txBody>
      </p:sp>
      <p:pic>
        <p:nvPicPr>
          <p:cNvPr id="4" name="Picture 3" descr="A diagram of a cathode display&#10;&#10;AI-generated content may be incorrect.">
            <a:extLst>
              <a:ext uri="{FF2B5EF4-FFF2-40B4-BE49-F238E27FC236}">
                <a16:creationId xmlns:a16="http://schemas.microsoft.com/office/drawing/2014/main" id="{14CAAA10-52FB-F7BA-B6F4-E292AD00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13" y="1088075"/>
            <a:ext cx="5565250" cy="443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194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4231-41B8-2F1A-0B43-4A25DFDD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057" y="3523905"/>
            <a:ext cx="8393008" cy="11795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What is LED First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8B231-7D1B-9223-151A-931F4D8A0020}"/>
              </a:ext>
            </a:extLst>
          </p:cNvPr>
          <p:cNvSpPr txBox="1"/>
          <p:nvPr/>
        </p:nvSpPr>
        <p:spPr>
          <a:xfrm>
            <a:off x="3229057" y="4863463"/>
            <a:ext cx="8395223" cy="6348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sz="1700" dirty="0"/>
              <a:t>An LED circuit is an electrical circuit designed to power a</a:t>
            </a:r>
            <a:r>
              <a:rPr lang="en-US" sz="1700" b="1" dirty="0"/>
              <a:t> light-emitting diode (LED). </a:t>
            </a:r>
          </a:p>
        </p:txBody>
      </p:sp>
      <p:pic>
        <p:nvPicPr>
          <p:cNvPr id="5" name="Picture 4" descr="A group of red and white leds&#10;&#10;AI-generated content may be incorrect.">
            <a:extLst>
              <a:ext uri="{FF2B5EF4-FFF2-40B4-BE49-F238E27FC236}">
                <a16:creationId xmlns:a16="http://schemas.microsoft.com/office/drawing/2014/main" id="{5F8EAFA8-C603-B80B-9568-AD0D40FB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058" y="780678"/>
            <a:ext cx="7820848" cy="27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202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A186-BE61-0364-0132-37202705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628" y="350978"/>
            <a:ext cx="9486690" cy="1550419"/>
          </a:xfrm>
        </p:spPr>
        <p:txBody>
          <a:bodyPr/>
          <a:lstStyle/>
          <a:p>
            <a:r>
              <a:rPr lang="en-GB" dirty="0"/>
              <a:t>LED Circuit </a:t>
            </a:r>
          </a:p>
        </p:txBody>
      </p:sp>
      <p:pic>
        <p:nvPicPr>
          <p:cNvPr id="4" name="Picture 3" descr="A diagram of a circuit&#10;&#10;AI-generated content may be incorrect.">
            <a:extLst>
              <a:ext uri="{FF2B5EF4-FFF2-40B4-BE49-F238E27FC236}">
                <a16:creationId xmlns:a16="http://schemas.microsoft.com/office/drawing/2014/main" id="{04596145-5755-46F2-5780-E793A316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388" y="1339502"/>
            <a:ext cx="9882867" cy="4936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273D3-4093-D624-5C01-F42CAA3B1325}"/>
              </a:ext>
            </a:extLst>
          </p:cNvPr>
          <p:cNvSpPr txBox="1"/>
          <p:nvPr/>
        </p:nvSpPr>
        <p:spPr>
          <a:xfrm>
            <a:off x="9289210" y="346131"/>
            <a:ext cx="29141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Rs = 220-330 ohm</a:t>
            </a:r>
          </a:p>
          <a:p>
            <a:r>
              <a:rPr lang="en-GB" err="1"/>
              <a:t>Ir</a:t>
            </a:r>
            <a:r>
              <a:rPr lang="en-GB"/>
              <a:t> =  15mA</a:t>
            </a:r>
          </a:p>
          <a:p>
            <a:r>
              <a:rPr lang="en-GB" dirty="0" err="1"/>
              <a:t>Vf</a:t>
            </a:r>
            <a:r>
              <a:rPr lang="en-GB" dirty="0"/>
              <a:t> = 1.5 V</a:t>
            </a:r>
          </a:p>
        </p:txBody>
      </p:sp>
    </p:spTree>
    <p:extLst>
      <p:ext uri="{BB962C8B-B14F-4D97-AF65-F5344CB8AC3E}">
        <p14:creationId xmlns:p14="http://schemas.microsoft.com/office/powerpoint/2010/main" val="3914422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214C-7AB4-EF60-6639-6AE52538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⚙️ How It Works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21FB-A104-E7BE-88C1-0A2BDF9A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987432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Each digit (0–9) is displayed by turning on a specific combination of segments.</a:t>
            </a:r>
            <a:endParaRPr lang="en-GB" dirty="0"/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 🔹 </a:t>
            </a:r>
            <a:r>
              <a:rPr lang="en-GB" b="1" dirty="0">
                <a:ea typeface="+mn-lt"/>
                <a:cs typeface="+mn-lt"/>
              </a:rPr>
              <a:t>Examples</a:t>
            </a:r>
            <a:r>
              <a:rPr lang="en-GB" dirty="0">
                <a:ea typeface="+mn-lt"/>
                <a:cs typeface="+mn-lt"/>
              </a:rPr>
              <a:t>:</a:t>
            </a:r>
            <a:endParaRPr lang="en-GB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GB" dirty="0">
                <a:ea typeface="+mn-lt"/>
                <a:cs typeface="+mn-lt"/>
              </a:rPr>
              <a:t>To display </a:t>
            </a:r>
            <a:r>
              <a:rPr lang="en-GB" b="1" dirty="0">
                <a:ea typeface="+mn-lt"/>
                <a:cs typeface="+mn-lt"/>
              </a:rPr>
              <a:t>“1”</a:t>
            </a:r>
            <a:r>
              <a:rPr lang="en-GB" dirty="0">
                <a:ea typeface="+mn-lt"/>
                <a:cs typeface="+mn-lt"/>
              </a:rPr>
              <a:t>, only segments </a:t>
            </a:r>
            <a:r>
              <a:rPr lang="en-GB" b="1" dirty="0">
                <a:ea typeface="+mn-lt"/>
                <a:cs typeface="+mn-lt"/>
              </a:rPr>
              <a:t>B and C</a:t>
            </a:r>
            <a:r>
              <a:rPr lang="en-GB" dirty="0">
                <a:ea typeface="+mn-lt"/>
                <a:cs typeface="+mn-lt"/>
              </a:rPr>
              <a:t> are turned on.</a:t>
            </a:r>
            <a:endParaRPr lang="en-GB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GB" dirty="0">
                <a:ea typeface="+mn-lt"/>
                <a:cs typeface="+mn-lt"/>
              </a:rPr>
              <a:t>To display </a:t>
            </a:r>
            <a:r>
              <a:rPr lang="en-GB" b="1" dirty="0">
                <a:ea typeface="+mn-lt"/>
                <a:cs typeface="+mn-lt"/>
              </a:rPr>
              <a:t>“8”</a:t>
            </a:r>
            <a:r>
              <a:rPr lang="en-GB" dirty="0">
                <a:ea typeface="+mn-lt"/>
                <a:cs typeface="+mn-lt"/>
              </a:rPr>
              <a:t>, all seven segments </a:t>
            </a:r>
            <a:r>
              <a:rPr lang="en-GB" b="1" dirty="0">
                <a:ea typeface="+mn-lt"/>
                <a:cs typeface="+mn-lt"/>
              </a:rPr>
              <a:t>A to G</a:t>
            </a:r>
            <a:r>
              <a:rPr lang="en-GB" dirty="0">
                <a:ea typeface="+mn-lt"/>
                <a:cs typeface="+mn-lt"/>
              </a:rPr>
              <a:t> are turned on.</a:t>
            </a:r>
            <a:endParaRPr lang="en-GB" dirty="0"/>
          </a:p>
          <a:p>
            <a:r>
              <a:rPr lang="en-GB" dirty="0">
                <a:ea typeface="+mn-lt"/>
                <a:cs typeface="+mn-lt"/>
              </a:rPr>
              <a:t>Signals (HIGH or LOW) are sent from a </a:t>
            </a:r>
            <a:r>
              <a:rPr lang="en-GB" b="1" dirty="0">
                <a:ea typeface="+mn-lt"/>
                <a:cs typeface="+mn-lt"/>
              </a:rPr>
              <a:t>Microcontroller </a:t>
            </a:r>
            <a:r>
              <a:rPr lang="en-GB" dirty="0">
                <a:ea typeface="+mn-lt"/>
                <a:cs typeface="+mn-lt"/>
              </a:rPr>
              <a:t>to control each segment.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03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398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8591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BD5B2-A5AF-CD38-693B-0C99AFFF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00" y="455362"/>
            <a:ext cx="5071540" cy="1550419"/>
          </a:xfrm>
        </p:spPr>
        <p:txBody>
          <a:bodyPr>
            <a:normAutofit/>
          </a:bodyPr>
          <a:lstStyle/>
          <a:p>
            <a:r>
              <a:rPr lang="en-GB" sz="4000"/>
              <a:t>Types 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9D13D-13FD-D623-A9BE-A2B8DBA4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300" y="2160016"/>
            <a:ext cx="5071540" cy="392615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700" b="1" dirty="0">
                <a:ea typeface="+mn-lt"/>
                <a:cs typeface="+mn-lt"/>
              </a:rPr>
              <a:t>Common Pin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GB" sz="1700" b="1" dirty="0">
                <a:ea typeface="+mn-lt"/>
                <a:cs typeface="+mn-lt"/>
              </a:rPr>
              <a:t>Common Cathode</a:t>
            </a:r>
            <a:r>
              <a:rPr lang="en-GB" sz="1700" dirty="0">
                <a:ea typeface="+mn-lt"/>
                <a:cs typeface="+mn-lt"/>
              </a:rPr>
              <a:t>: All negative terminals (cathodes) are connected together to GND.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700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700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700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700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700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GB" sz="1700" b="1" dirty="0">
                <a:ea typeface="+mn-lt"/>
                <a:cs typeface="+mn-lt"/>
              </a:rPr>
              <a:t>Common Anode</a:t>
            </a:r>
            <a:r>
              <a:rPr lang="en-GB" sz="1700" dirty="0">
                <a:ea typeface="+mn-lt"/>
                <a:cs typeface="+mn-lt"/>
              </a:rPr>
              <a:t>: All positive terminals (anodes) are connected together to VCC(+).</a:t>
            </a:r>
            <a:endParaRPr lang="en-GB" sz="1700" dirty="0"/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GB" sz="1700" b="1" dirty="0"/>
          </a:p>
        </p:txBody>
      </p:sp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859E6069-A736-B403-46DA-3B6DF225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" t="18025" r="67835" b="23827"/>
          <a:stretch>
            <a:fillRect/>
          </a:stretch>
        </p:blipFill>
        <p:spPr>
          <a:xfrm>
            <a:off x="390622" y="3319729"/>
            <a:ext cx="3609421" cy="2161373"/>
          </a:xfrm>
          <a:prstGeom prst="rect">
            <a:avLst/>
          </a:prstGeom>
        </p:spPr>
      </p:pic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60B66D3-DA55-0356-DB16-E05FE3F4D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9" t="25966" r="67702" b="604"/>
          <a:stretch>
            <a:fillRect/>
          </a:stretch>
        </p:blipFill>
        <p:spPr>
          <a:xfrm>
            <a:off x="388163" y="566928"/>
            <a:ext cx="3611880" cy="198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7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2427</TotalTime>
  <Words>575</Words>
  <Application>Microsoft Office PowerPoint</Application>
  <PresentationFormat>Widescreen</PresentationFormat>
  <Paragraphs>153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&amp;Dumpling </vt:lpstr>
      <vt:lpstr>29LT Bukra Bold Italic</vt:lpstr>
      <vt:lpstr>Aptos</vt:lpstr>
      <vt:lpstr>Arial</vt:lpstr>
      <vt:lpstr>Avenir Next</vt:lpstr>
      <vt:lpstr>Century Gothic</vt:lpstr>
      <vt:lpstr>Courier New</vt:lpstr>
      <vt:lpstr>Courier New,monospace</vt:lpstr>
      <vt:lpstr>Mystical Woods Smooth Script</vt:lpstr>
      <vt:lpstr>Neue Haas Grotesk Text Pro</vt:lpstr>
      <vt:lpstr>Wingdings</vt:lpstr>
      <vt:lpstr>InterweaveVTI</vt:lpstr>
      <vt:lpstr>7 Segment LED Display  </vt:lpstr>
      <vt:lpstr>PowerPoint Presentation</vt:lpstr>
      <vt:lpstr>Outline</vt:lpstr>
      <vt:lpstr>7-Segment display</vt:lpstr>
      <vt:lpstr>7-Segment Structure</vt:lpstr>
      <vt:lpstr>What is LED First ?</vt:lpstr>
      <vt:lpstr>LED Circuit </vt:lpstr>
      <vt:lpstr>⚙️ How It Works  </vt:lpstr>
      <vt:lpstr>Types </vt:lpstr>
      <vt:lpstr>PowerPoint Presentation</vt:lpstr>
      <vt:lpstr>PowerPoint Presentation</vt:lpstr>
      <vt:lpstr>Testing </vt:lpstr>
      <vt:lpstr>Binary Coded Decimal (BCD) </vt:lpstr>
      <vt:lpstr>7447 &amp; 7448 ICs</vt:lpstr>
      <vt:lpstr>7447 IC</vt:lpstr>
      <vt:lpstr>7448 IC</vt:lpstr>
      <vt:lpstr>PowerPoint Presentation</vt:lpstr>
      <vt:lpstr>Multiplexer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Moamen Ahmed</cp:lastModifiedBy>
  <cp:revision>627</cp:revision>
  <dcterms:created xsi:type="dcterms:W3CDTF">2025-07-22T07:37:23Z</dcterms:created>
  <dcterms:modified xsi:type="dcterms:W3CDTF">2025-08-23T18:54:23Z</dcterms:modified>
</cp:coreProperties>
</file>